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8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9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0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1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2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13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14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15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16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17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8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notesSlides/notesSlide19.xml" ContentType="application/vnd.openxmlformats-officedocument.presentationml.notesSlide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2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notesSlides/notesSlide21.xml" ContentType="application/vnd.openxmlformats-officedocument.presentationml.notesSlide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notesSlides/notesSlide22.xml" ContentType="application/vnd.openxmlformats-officedocument.presentationml.notesSlide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notesSlides/notesSlide23.xml" ContentType="application/vnd.openxmlformats-officedocument.presentationml.notesSlide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notesSlides/notesSlide24.xml" ContentType="application/vnd.openxmlformats-officedocument.presentationml.notesSlide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notesSlides/notesSlide25.xml" ContentType="application/vnd.openxmlformats-officedocument.presentationml.notesSlide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notesSlides/notesSlide26.xml" ContentType="application/vnd.openxmlformats-officedocument.presentationml.notesSlide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notesSlides/notesSlide27.xml" ContentType="application/vnd.openxmlformats-officedocument.presentationml.notesSlide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notesSlides/notesSlide28.xml" ContentType="application/vnd.openxmlformats-officedocument.presentationml.notesSlide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notesSlides/notesSlide29.xml" ContentType="application/vnd.openxmlformats-officedocument.presentationml.notesSlide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notesSlides/notesSlide30.xml" ContentType="application/vnd.openxmlformats-officedocument.presentationml.notesSlide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notesSlides/notesSlide31.xml" ContentType="application/vnd.openxmlformats-officedocument.presentationml.notesSlide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notesSlides/notesSlide32.xml" ContentType="application/vnd.openxmlformats-officedocument.presentationml.notesSlide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notesSlides/notesSlide33.xml" ContentType="application/vnd.openxmlformats-officedocument.presentationml.notesSlide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notesSlides/notesSlide34.xml" ContentType="application/vnd.openxmlformats-officedocument.presentationml.notesSlide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notesSlides/notesSlide35.xml" ContentType="application/vnd.openxmlformats-officedocument.presentationml.notesSlide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notesSlides/notesSlide36.xml" ContentType="application/vnd.openxmlformats-officedocument.presentationml.notesSlide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notesSlides/notesSlide37.xml" ContentType="application/vnd.openxmlformats-officedocument.presentationml.notesSlide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notesSlides/notesSlide38.xml" ContentType="application/vnd.openxmlformats-officedocument.presentationml.notesSlide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notesSlides/notesSlide39.xml" ContentType="application/vnd.openxmlformats-officedocument.presentationml.notesSlide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notesSlides/notesSlide40.xml" ContentType="application/vnd.openxmlformats-officedocument.presentationml.notesSlide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notesSlides/notesSlide41.xml" ContentType="application/vnd.openxmlformats-officedocument.presentationml.notesSlide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notesSlides/notesSlide42.xml" ContentType="application/vnd.openxmlformats-officedocument.presentationml.notesSlide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notesSlides/notesSlide43.xml" ContentType="application/vnd.openxmlformats-officedocument.presentationml.notesSlide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notesSlides/notesSlide44.xml" ContentType="application/vnd.openxmlformats-officedocument.presentationml.notesSlide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notesSlides/notesSlide45.xml" ContentType="application/vnd.openxmlformats-officedocument.presentationml.notesSlide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notesSlides/notesSlide46.xml" ContentType="application/vnd.openxmlformats-officedocument.presentationml.notesSlide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notesSlides/notesSlide47.xml" ContentType="application/vnd.openxmlformats-officedocument.presentationml.notesSlide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notesSlides/notesSlide48.xml" ContentType="application/vnd.openxmlformats-officedocument.presentationml.notesSlide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notesSlides/notesSlide49.xml" ContentType="application/vnd.openxmlformats-officedocument.presentationml.notesSlide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notesSlides/notesSlide50.xml" ContentType="application/vnd.openxmlformats-officedocument.presentationml.notesSlide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notesSlides/notesSlide51.xml" ContentType="application/vnd.openxmlformats-officedocument.presentationml.notesSlide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notesSlides/notesSlide52.xml" ContentType="application/vnd.openxmlformats-officedocument.presentationml.notesSlide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notesSlides/notesSlide53.xml" ContentType="application/vnd.openxmlformats-officedocument.presentationml.notesSlide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58"/>
  </p:notesMasterIdLst>
  <p:sldIdLst>
    <p:sldId id="9063" r:id="rId3"/>
    <p:sldId id="294" r:id="rId4"/>
    <p:sldId id="9161" r:id="rId5"/>
    <p:sldId id="8721" r:id="rId6"/>
    <p:sldId id="8961" r:id="rId7"/>
    <p:sldId id="8962" r:id="rId8"/>
    <p:sldId id="9034" r:id="rId9"/>
    <p:sldId id="9035" r:id="rId10"/>
    <p:sldId id="8965" r:id="rId11"/>
    <p:sldId id="9162" r:id="rId12"/>
    <p:sldId id="9065" r:id="rId13"/>
    <p:sldId id="9067" r:id="rId14"/>
    <p:sldId id="9066" r:id="rId15"/>
    <p:sldId id="9163" r:id="rId16"/>
    <p:sldId id="9069" r:id="rId17"/>
    <p:sldId id="9070" r:id="rId18"/>
    <p:sldId id="9071" r:id="rId19"/>
    <p:sldId id="9073" r:id="rId20"/>
    <p:sldId id="9075" r:id="rId21"/>
    <p:sldId id="9076" r:id="rId22"/>
    <p:sldId id="9077" r:id="rId23"/>
    <p:sldId id="9078" r:id="rId24"/>
    <p:sldId id="9079" r:id="rId25"/>
    <p:sldId id="9080" r:id="rId26"/>
    <p:sldId id="9082" r:id="rId27"/>
    <p:sldId id="9084" r:id="rId28"/>
    <p:sldId id="9086" r:id="rId29"/>
    <p:sldId id="9088" r:id="rId30"/>
    <p:sldId id="9164" r:id="rId31"/>
    <p:sldId id="9091" r:id="rId32"/>
    <p:sldId id="9108" r:id="rId33"/>
    <p:sldId id="9092" r:id="rId34"/>
    <p:sldId id="9093" r:id="rId35"/>
    <p:sldId id="9166" r:id="rId36"/>
    <p:sldId id="9165" r:id="rId37"/>
    <p:sldId id="9094" r:id="rId38"/>
    <p:sldId id="9096" r:id="rId39"/>
    <p:sldId id="9097" r:id="rId40"/>
    <p:sldId id="9098" r:id="rId41"/>
    <p:sldId id="9099" r:id="rId42"/>
    <p:sldId id="9101" r:id="rId43"/>
    <p:sldId id="9102" r:id="rId44"/>
    <p:sldId id="9103" r:id="rId45"/>
    <p:sldId id="9104" r:id="rId46"/>
    <p:sldId id="9106" r:id="rId47"/>
    <p:sldId id="9150" r:id="rId48"/>
    <p:sldId id="9153" r:id="rId49"/>
    <p:sldId id="9154" r:id="rId50"/>
    <p:sldId id="9156" r:id="rId51"/>
    <p:sldId id="9157" r:id="rId52"/>
    <p:sldId id="9158" r:id="rId53"/>
    <p:sldId id="9159" r:id="rId54"/>
    <p:sldId id="9160" r:id="rId55"/>
    <p:sldId id="9167" r:id="rId56"/>
    <p:sldId id="348" r:id="rId57"/>
  </p:sldIdLst>
  <p:sldSz cx="9144000" cy="6858000" type="screen4x3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D"/>
    <a:srgbClr val="2B6B6F"/>
    <a:srgbClr val="73460C"/>
    <a:srgbClr val="153537"/>
    <a:srgbClr val="ED7D31"/>
    <a:srgbClr val="276063"/>
    <a:srgbClr val="215153"/>
    <a:srgbClr val="358387"/>
    <a:srgbClr val="7F7F7F"/>
    <a:srgbClr val="6FC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86852"/>
  </p:normalViewPr>
  <p:slideViewPr>
    <p:cSldViewPr snapToGrid="0">
      <p:cViewPr varScale="1">
        <p:scale>
          <a:sx n="103" d="100"/>
          <a:sy n="103" d="100"/>
        </p:scale>
        <p:origin x="52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12" Type="http://schemas.openxmlformats.org/officeDocument/2006/relationships/image" Target="../media/image87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openxmlformats.org/officeDocument/2006/relationships/image" Target="../media/image80.emf"/><Relationship Id="rId10" Type="http://schemas.openxmlformats.org/officeDocument/2006/relationships/image" Target="../media/image85.emf"/><Relationship Id="rId4" Type="http://schemas.openxmlformats.org/officeDocument/2006/relationships/image" Target="../media/image79.wmf"/><Relationship Id="rId9" Type="http://schemas.openxmlformats.org/officeDocument/2006/relationships/image" Target="../media/image84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wmf"/><Relationship Id="rId3" Type="http://schemas.openxmlformats.org/officeDocument/2006/relationships/image" Target="../media/image79.wmf"/><Relationship Id="rId7" Type="http://schemas.openxmlformats.org/officeDocument/2006/relationships/image" Target="../media/image89.emf"/><Relationship Id="rId12" Type="http://schemas.openxmlformats.org/officeDocument/2006/relationships/image" Target="../media/image94.w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1.emf"/><Relationship Id="rId10" Type="http://schemas.openxmlformats.org/officeDocument/2006/relationships/image" Target="../media/image92.emf"/><Relationship Id="rId4" Type="http://schemas.openxmlformats.org/officeDocument/2006/relationships/image" Target="../media/image80.emf"/><Relationship Id="rId9" Type="http://schemas.openxmlformats.org/officeDocument/2006/relationships/image" Target="../media/image91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wmf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image" Target="../media/image96.wmf"/><Relationship Id="rId6" Type="http://schemas.openxmlformats.org/officeDocument/2006/relationships/image" Target="../media/image101.emf"/><Relationship Id="rId5" Type="http://schemas.openxmlformats.org/officeDocument/2006/relationships/image" Target="../media/image100.wmf"/><Relationship Id="rId10" Type="http://schemas.openxmlformats.org/officeDocument/2006/relationships/image" Target="../media/image105.wmf"/><Relationship Id="rId4" Type="http://schemas.openxmlformats.org/officeDocument/2006/relationships/image" Target="../media/image99.wmf"/><Relationship Id="rId9" Type="http://schemas.openxmlformats.org/officeDocument/2006/relationships/image" Target="../media/image104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08.wmf"/><Relationship Id="rId7" Type="http://schemas.openxmlformats.org/officeDocument/2006/relationships/image" Target="../media/image112.wmf"/><Relationship Id="rId2" Type="http://schemas.openxmlformats.org/officeDocument/2006/relationships/image" Target="../media/image107.wmf"/><Relationship Id="rId1" Type="http://schemas.openxmlformats.org/officeDocument/2006/relationships/image" Target="../media/image106.emf"/><Relationship Id="rId6" Type="http://schemas.openxmlformats.org/officeDocument/2006/relationships/image" Target="../media/image111.wmf"/><Relationship Id="rId5" Type="http://schemas.openxmlformats.org/officeDocument/2006/relationships/image" Target="../media/image110.emf"/><Relationship Id="rId10" Type="http://schemas.openxmlformats.org/officeDocument/2006/relationships/image" Target="../media/image115.wmf"/><Relationship Id="rId4" Type="http://schemas.openxmlformats.org/officeDocument/2006/relationships/image" Target="../media/image109.wmf"/><Relationship Id="rId9" Type="http://schemas.openxmlformats.org/officeDocument/2006/relationships/image" Target="../media/image11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28.emf"/><Relationship Id="rId18" Type="http://schemas.openxmlformats.org/officeDocument/2006/relationships/image" Target="../media/image133.wmf"/><Relationship Id="rId3" Type="http://schemas.openxmlformats.org/officeDocument/2006/relationships/image" Target="../media/image118.emf"/><Relationship Id="rId21" Type="http://schemas.openxmlformats.org/officeDocument/2006/relationships/image" Target="../media/image136.w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17" Type="http://schemas.openxmlformats.org/officeDocument/2006/relationships/image" Target="../media/image132.emf"/><Relationship Id="rId2" Type="http://schemas.openxmlformats.org/officeDocument/2006/relationships/image" Target="../media/image117.emf"/><Relationship Id="rId16" Type="http://schemas.openxmlformats.org/officeDocument/2006/relationships/image" Target="../media/image131.emf"/><Relationship Id="rId20" Type="http://schemas.openxmlformats.org/officeDocument/2006/relationships/image" Target="../media/image135.wmf"/><Relationship Id="rId1" Type="http://schemas.openxmlformats.org/officeDocument/2006/relationships/image" Target="../media/image116.wmf"/><Relationship Id="rId6" Type="http://schemas.openxmlformats.org/officeDocument/2006/relationships/image" Target="../media/image121.emf"/><Relationship Id="rId11" Type="http://schemas.openxmlformats.org/officeDocument/2006/relationships/image" Target="../media/image126.wmf"/><Relationship Id="rId5" Type="http://schemas.openxmlformats.org/officeDocument/2006/relationships/image" Target="../media/image120.emf"/><Relationship Id="rId15" Type="http://schemas.openxmlformats.org/officeDocument/2006/relationships/image" Target="../media/image130.wmf"/><Relationship Id="rId10" Type="http://schemas.openxmlformats.org/officeDocument/2006/relationships/image" Target="../media/image125.emf"/><Relationship Id="rId19" Type="http://schemas.openxmlformats.org/officeDocument/2006/relationships/image" Target="../media/image134.wmf"/><Relationship Id="rId4" Type="http://schemas.openxmlformats.org/officeDocument/2006/relationships/image" Target="../media/image119.emf"/><Relationship Id="rId9" Type="http://schemas.openxmlformats.org/officeDocument/2006/relationships/image" Target="../media/image124.wmf"/><Relationship Id="rId14" Type="http://schemas.openxmlformats.org/officeDocument/2006/relationships/image" Target="../media/image129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image" Target="../media/image149.emf"/><Relationship Id="rId3" Type="http://schemas.openxmlformats.org/officeDocument/2006/relationships/image" Target="../media/image139.emf"/><Relationship Id="rId7" Type="http://schemas.openxmlformats.org/officeDocument/2006/relationships/image" Target="../media/image143.wmf"/><Relationship Id="rId12" Type="http://schemas.openxmlformats.org/officeDocument/2006/relationships/image" Target="../media/image148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6" Type="http://schemas.openxmlformats.org/officeDocument/2006/relationships/image" Target="../media/image142.emf"/><Relationship Id="rId11" Type="http://schemas.openxmlformats.org/officeDocument/2006/relationships/image" Target="../media/image147.emf"/><Relationship Id="rId5" Type="http://schemas.openxmlformats.org/officeDocument/2006/relationships/image" Target="../media/image141.emf"/><Relationship Id="rId15" Type="http://schemas.openxmlformats.org/officeDocument/2006/relationships/image" Target="../media/image151.emf"/><Relationship Id="rId10" Type="http://schemas.openxmlformats.org/officeDocument/2006/relationships/image" Target="../media/image146.wmf"/><Relationship Id="rId4" Type="http://schemas.openxmlformats.org/officeDocument/2006/relationships/image" Target="../media/image140.wmf"/><Relationship Id="rId9" Type="http://schemas.openxmlformats.org/officeDocument/2006/relationships/image" Target="../media/image145.wmf"/><Relationship Id="rId14" Type="http://schemas.openxmlformats.org/officeDocument/2006/relationships/image" Target="../media/image150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62.emf"/><Relationship Id="rId7" Type="http://schemas.openxmlformats.org/officeDocument/2006/relationships/image" Target="../media/image166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6" Type="http://schemas.openxmlformats.org/officeDocument/2006/relationships/image" Target="../media/image165.emf"/><Relationship Id="rId5" Type="http://schemas.openxmlformats.org/officeDocument/2006/relationships/image" Target="../media/image164.emf"/><Relationship Id="rId10" Type="http://schemas.openxmlformats.org/officeDocument/2006/relationships/image" Target="../media/image169.emf"/><Relationship Id="rId4" Type="http://schemas.openxmlformats.org/officeDocument/2006/relationships/image" Target="../media/image163.emf"/><Relationship Id="rId9" Type="http://schemas.openxmlformats.org/officeDocument/2006/relationships/image" Target="../media/image168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image" Target="../media/image182.wmf"/><Relationship Id="rId18" Type="http://schemas.openxmlformats.org/officeDocument/2006/relationships/image" Target="../media/image187.wmf"/><Relationship Id="rId3" Type="http://schemas.openxmlformats.org/officeDocument/2006/relationships/image" Target="../media/image172.wmf"/><Relationship Id="rId21" Type="http://schemas.openxmlformats.org/officeDocument/2006/relationships/image" Target="../media/image190.wmf"/><Relationship Id="rId7" Type="http://schemas.openxmlformats.org/officeDocument/2006/relationships/image" Target="../media/image176.wmf"/><Relationship Id="rId12" Type="http://schemas.openxmlformats.org/officeDocument/2006/relationships/image" Target="../media/image181.wmf"/><Relationship Id="rId17" Type="http://schemas.openxmlformats.org/officeDocument/2006/relationships/image" Target="../media/image186.wmf"/><Relationship Id="rId2" Type="http://schemas.openxmlformats.org/officeDocument/2006/relationships/image" Target="../media/image171.wmf"/><Relationship Id="rId16" Type="http://schemas.openxmlformats.org/officeDocument/2006/relationships/image" Target="../media/image185.wmf"/><Relationship Id="rId20" Type="http://schemas.openxmlformats.org/officeDocument/2006/relationships/image" Target="../media/image189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11" Type="http://schemas.openxmlformats.org/officeDocument/2006/relationships/image" Target="../media/image180.wmf"/><Relationship Id="rId5" Type="http://schemas.openxmlformats.org/officeDocument/2006/relationships/image" Target="../media/image174.wmf"/><Relationship Id="rId15" Type="http://schemas.openxmlformats.org/officeDocument/2006/relationships/image" Target="../media/image184.wmf"/><Relationship Id="rId23" Type="http://schemas.openxmlformats.org/officeDocument/2006/relationships/image" Target="../media/image192.wmf"/><Relationship Id="rId10" Type="http://schemas.openxmlformats.org/officeDocument/2006/relationships/image" Target="../media/image179.wmf"/><Relationship Id="rId19" Type="http://schemas.openxmlformats.org/officeDocument/2006/relationships/image" Target="../media/image188.wmf"/><Relationship Id="rId4" Type="http://schemas.openxmlformats.org/officeDocument/2006/relationships/image" Target="../media/image173.wmf"/><Relationship Id="rId9" Type="http://schemas.openxmlformats.org/officeDocument/2006/relationships/image" Target="../media/image178.wmf"/><Relationship Id="rId14" Type="http://schemas.openxmlformats.org/officeDocument/2006/relationships/image" Target="../media/image183.wmf"/><Relationship Id="rId22" Type="http://schemas.openxmlformats.org/officeDocument/2006/relationships/image" Target="../media/image19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195.wmf"/><Relationship Id="rId7" Type="http://schemas.openxmlformats.org/officeDocument/2006/relationships/image" Target="../media/image199.wmf"/><Relationship Id="rId2" Type="http://schemas.openxmlformats.org/officeDocument/2006/relationships/image" Target="../media/image194.wmf"/><Relationship Id="rId1" Type="http://schemas.openxmlformats.org/officeDocument/2006/relationships/image" Target="../media/image193.wmf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image" Target="../media/image213.wmf"/><Relationship Id="rId3" Type="http://schemas.openxmlformats.org/officeDocument/2006/relationships/image" Target="../media/image203.wmf"/><Relationship Id="rId7" Type="http://schemas.openxmlformats.org/officeDocument/2006/relationships/image" Target="../media/image207.wmf"/><Relationship Id="rId12" Type="http://schemas.openxmlformats.org/officeDocument/2006/relationships/image" Target="../media/image212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6" Type="http://schemas.openxmlformats.org/officeDocument/2006/relationships/image" Target="../media/image206.wmf"/><Relationship Id="rId11" Type="http://schemas.openxmlformats.org/officeDocument/2006/relationships/image" Target="../media/image211.wmf"/><Relationship Id="rId5" Type="http://schemas.openxmlformats.org/officeDocument/2006/relationships/image" Target="../media/image205.wmf"/><Relationship Id="rId10" Type="http://schemas.openxmlformats.org/officeDocument/2006/relationships/image" Target="../media/image210.wmf"/><Relationship Id="rId4" Type="http://schemas.openxmlformats.org/officeDocument/2006/relationships/image" Target="../media/image204.wmf"/><Relationship Id="rId9" Type="http://schemas.openxmlformats.org/officeDocument/2006/relationships/image" Target="../media/image20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wmf"/><Relationship Id="rId2" Type="http://schemas.openxmlformats.org/officeDocument/2006/relationships/image" Target="../media/image215.wmf"/><Relationship Id="rId1" Type="http://schemas.openxmlformats.org/officeDocument/2006/relationships/image" Target="../media/image214.wmf"/><Relationship Id="rId4" Type="http://schemas.openxmlformats.org/officeDocument/2006/relationships/image" Target="../media/image21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wmf"/><Relationship Id="rId7" Type="http://schemas.openxmlformats.org/officeDocument/2006/relationships/image" Target="../media/image224.wmf"/><Relationship Id="rId2" Type="http://schemas.openxmlformats.org/officeDocument/2006/relationships/image" Target="../media/image219.wmf"/><Relationship Id="rId1" Type="http://schemas.openxmlformats.org/officeDocument/2006/relationships/image" Target="../media/image218.wmf"/><Relationship Id="rId6" Type="http://schemas.openxmlformats.org/officeDocument/2006/relationships/image" Target="../media/image223.wmf"/><Relationship Id="rId5" Type="http://schemas.openxmlformats.org/officeDocument/2006/relationships/image" Target="../media/image222.wmf"/><Relationship Id="rId4" Type="http://schemas.openxmlformats.org/officeDocument/2006/relationships/image" Target="../media/image22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image" Target="../media/image237.wmf"/><Relationship Id="rId18" Type="http://schemas.openxmlformats.org/officeDocument/2006/relationships/image" Target="../media/image242.wmf"/><Relationship Id="rId3" Type="http://schemas.openxmlformats.org/officeDocument/2006/relationships/image" Target="../media/image227.wmf"/><Relationship Id="rId7" Type="http://schemas.openxmlformats.org/officeDocument/2006/relationships/image" Target="../media/image231.wmf"/><Relationship Id="rId12" Type="http://schemas.openxmlformats.org/officeDocument/2006/relationships/image" Target="../media/image236.wmf"/><Relationship Id="rId17" Type="http://schemas.openxmlformats.org/officeDocument/2006/relationships/image" Target="../media/image241.wmf"/><Relationship Id="rId2" Type="http://schemas.openxmlformats.org/officeDocument/2006/relationships/image" Target="../media/image226.wmf"/><Relationship Id="rId16" Type="http://schemas.openxmlformats.org/officeDocument/2006/relationships/image" Target="../media/image240.wmf"/><Relationship Id="rId1" Type="http://schemas.openxmlformats.org/officeDocument/2006/relationships/image" Target="../media/image225.wmf"/><Relationship Id="rId6" Type="http://schemas.openxmlformats.org/officeDocument/2006/relationships/image" Target="../media/image230.wmf"/><Relationship Id="rId11" Type="http://schemas.openxmlformats.org/officeDocument/2006/relationships/image" Target="../media/image235.wmf"/><Relationship Id="rId5" Type="http://schemas.openxmlformats.org/officeDocument/2006/relationships/image" Target="../media/image229.wmf"/><Relationship Id="rId15" Type="http://schemas.openxmlformats.org/officeDocument/2006/relationships/image" Target="../media/image239.wmf"/><Relationship Id="rId10" Type="http://schemas.openxmlformats.org/officeDocument/2006/relationships/image" Target="../media/image234.wmf"/><Relationship Id="rId19" Type="http://schemas.openxmlformats.org/officeDocument/2006/relationships/image" Target="../media/image243.wmf"/><Relationship Id="rId4" Type="http://schemas.openxmlformats.org/officeDocument/2006/relationships/image" Target="../media/image228.wmf"/><Relationship Id="rId9" Type="http://schemas.openxmlformats.org/officeDocument/2006/relationships/image" Target="../media/image233.wmf"/><Relationship Id="rId14" Type="http://schemas.openxmlformats.org/officeDocument/2006/relationships/image" Target="../media/image23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image" Target="../media/image256.wmf"/><Relationship Id="rId18" Type="http://schemas.openxmlformats.org/officeDocument/2006/relationships/image" Target="../media/image261.wmf"/><Relationship Id="rId3" Type="http://schemas.openxmlformats.org/officeDocument/2006/relationships/image" Target="../media/image246.wmf"/><Relationship Id="rId7" Type="http://schemas.openxmlformats.org/officeDocument/2006/relationships/image" Target="../media/image250.wmf"/><Relationship Id="rId12" Type="http://schemas.openxmlformats.org/officeDocument/2006/relationships/image" Target="../media/image255.wmf"/><Relationship Id="rId17" Type="http://schemas.openxmlformats.org/officeDocument/2006/relationships/image" Target="../media/image260.wmf"/><Relationship Id="rId2" Type="http://schemas.openxmlformats.org/officeDocument/2006/relationships/image" Target="../media/image245.wmf"/><Relationship Id="rId16" Type="http://schemas.openxmlformats.org/officeDocument/2006/relationships/image" Target="../media/image259.wmf"/><Relationship Id="rId20" Type="http://schemas.openxmlformats.org/officeDocument/2006/relationships/image" Target="../media/image263.wmf"/><Relationship Id="rId1" Type="http://schemas.openxmlformats.org/officeDocument/2006/relationships/image" Target="../media/image244.wmf"/><Relationship Id="rId6" Type="http://schemas.openxmlformats.org/officeDocument/2006/relationships/image" Target="../media/image249.wmf"/><Relationship Id="rId11" Type="http://schemas.openxmlformats.org/officeDocument/2006/relationships/image" Target="../media/image254.wmf"/><Relationship Id="rId5" Type="http://schemas.openxmlformats.org/officeDocument/2006/relationships/image" Target="../media/image248.wmf"/><Relationship Id="rId15" Type="http://schemas.openxmlformats.org/officeDocument/2006/relationships/image" Target="../media/image258.wmf"/><Relationship Id="rId10" Type="http://schemas.openxmlformats.org/officeDocument/2006/relationships/image" Target="../media/image253.wmf"/><Relationship Id="rId19" Type="http://schemas.openxmlformats.org/officeDocument/2006/relationships/image" Target="../media/image262.wmf"/><Relationship Id="rId4" Type="http://schemas.openxmlformats.org/officeDocument/2006/relationships/image" Target="../media/image247.wmf"/><Relationship Id="rId9" Type="http://schemas.openxmlformats.org/officeDocument/2006/relationships/image" Target="../media/image252.wmf"/><Relationship Id="rId14" Type="http://schemas.openxmlformats.org/officeDocument/2006/relationships/image" Target="../media/image257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13" Type="http://schemas.openxmlformats.org/officeDocument/2006/relationships/image" Target="../media/image276.wmf"/><Relationship Id="rId3" Type="http://schemas.openxmlformats.org/officeDocument/2006/relationships/image" Target="../media/image266.wmf"/><Relationship Id="rId7" Type="http://schemas.openxmlformats.org/officeDocument/2006/relationships/image" Target="../media/image270.wmf"/><Relationship Id="rId12" Type="http://schemas.openxmlformats.org/officeDocument/2006/relationships/image" Target="../media/image275.wmf"/><Relationship Id="rId2" Type="http://schemas.openxmlformats.org/officeDocument/2006/relationships/image" Target="../media/image265.wmf"/><Relationship Id="rId16" Type="http://schemas.openxmlformats.org/officeDocument/2006/relationships/image" Target="../media/image279.wmf"/><Relationship Id="rId1" Type="http://schemas.openxmlformats.org/officeDocument/2006/relationships/image" Target="../media/image264.wmf"/><Relationship Id="rId6" Type="http://schemas.openxmlformats.org/officeDocument/2006/relationships/image" Target="../media/image269.wmf"/><Relationship Id="rId11" Type="http://schemas.openxmlformats.org/officeDocument/2006/relationships/image" Target="../media/image274.wmf"/><Relationship Id="rId5" Type="http://schemas.openxmlformats.org/officeDocument/2006/relationships/image" Target="../media/image268.wmf"/><Relationship Id="rId15" Type="http://schemas.openxmlformats.org/officeDocument/2006/relationships/image" Target="../media/image278.wmf"/><Relationship Id="rId10" Type="http://schemas.openxmlformats.org/officeDocument/2006/relationships/image" Target="../media/image273.wmf"/><Relationship Id="rId4" Type="http://schemas.openxmlformats.org/officeDocument/2006/relationships/image" Target="../media/image267.wmf"/><Relationship Id="rId9" Type="http://schemas.openxmlformats.org/officeDocument/2006/relationships/image" Target="../media/image272.wmf"/><Relationship Id="rId14" Type="http://schemas.openxmlformats.org/officeDocument/2006/relationships/image" Target="../media/image277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2" Type="http://schemas.openxmlformats.org/officeDocument/2006/relationships/image" Target="../media/image276.wmf"/><Relationship Id="rId1" Type="http://schemas.openxmlformats.org/officeDocument/2006/relationships/image" Target="../media/image264.wmf"/><Relationship Id="rId6" Type="http://schemas.openxmlformats.org/officeDocument/2006/relationships/image" Target="../media/image280.wmf"/><Relationship Id="rId5" Type="http://schemas.openxmlformats.org/officeDocument/2006/relationships/image" Target="../media/image279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wmf"/><Relationship Id="rId3" Type="http://schemas.openxmlformats.org/officeDocument/2006/relationships/image" Target="../media/image286.wmf"/><Relationship Id="rId7" Type="http://schemas.openxmlformats.org/officeDocument/2006/relationships/image" Target="../media/image290.wmf"/><Relationship Id="rId2" Type="http://schemas.openxmlformats.org/officeDocument/2006/relationships/image" Target="../media/image285.wmf"/><Relationship Id="rId1" Type="http://schemas.openxmlformats.org/officeDocument/2006/relationships/image" Target="../media/image284.wmf"/><Relationship Id="rId6" Type="http://schemas.openxmlformats.org/officeDocument/2006/relationships/image" Target="../media/image289.wmf"/><Relationship Id="rId11" Type="http://schemas.openxmlformats.org/officeDocument/2006/relationships/image" Target="../media/image294.wmf"/><Relationship Id="rId5" Type="http://schemas.openxmlformats.org/officeDocument/2006/relationships/image" Target="../media/image288.wmf"/><Relationship Id="rId10" Type="http://schemas.openxmlformats.org/officeDocument/2006/relationships/image" Target="../media/image293.wmf"/><Relationship Id="rId4" Type="http://schemas.openxmlformats.org/officeDocument/2006/relationships/image" Target="../media/image287.wmf"/><Relationship Id="rId9" Type="http://schemas.openxmlformats.org/officeDocument/2006/relationships/image" Target="../media/image29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3" Type="http://schemas.openxmlformats.org/officeDocument/2006/relationships/image" Target="../media/image297.emf"/><Relationship Id="rId7" Type="http://schemas.openxmlformats.org/officeDocument/2006/relationships/image" Target="../media/image301.emf"/><Relationship Id="rId2" Type="http://schemas.openxmlformats.org/officeDocument/2006/relationships/image" Target="../media/image296.emf"/><Relationship Id="rId1" Type="http://schemas.openxmlformats.org/officeDocument/2006/relationships/image" Target="../media/image295.emf"/><Relationship Id="rId6" Type="http://schemas.openxmlformats.org/officeDocument/2006/relationships/image" Target="../media/image300.emf"/><Relationship Id="rId5" Type="http://schemas.openxmlformats.org/officeDocument/2006/relationships/image" Target="../media/image299.emf"/><Relationship Id="rId4" Type="http://schemas.openxmlformats.org/officeDocument/2006/relationships/image" Target="../media/image298.e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13" Type="http://schemas.openxmlformats.org/officeDocument/2006/relationships/image" Target="../media/image315.wmf"/><Relationship Id="rId3" Type="http://schemas.openxmlformats.org/officeDocument/2006/relationships/image" Target="../media/image305.wmf"/><Relationship Id="rId7" Type="http://schemas.openxmlformats.org/officeDocument/2006/relationships/image" Target="../media/image309.wmf"/><Relationship Id="rId12" Type="http://schemas.openxmlformats.org/officeDocument/2006/relationships/image" Target="../media/image314.wmf"/><Relationship Id="rId2" Type="http://schemas.openxmlformats.org/officeDocument/2006/relationships/image" Target="../media/image304.wmf"/><Relationship Id="rId1" Type="http://schemas.openxmlformats.org/officeDocument/2006/relationships/image" Target="../media/image303.wmf"/><Relationship Id="rId6" Type="http://schemas.openxmlformats.org/officeDocument/2006/relationships/image" Target="../media/image308.wmf"/><Relationship Id="rId11" Type="http://schemas.openxmlformats.org/officeDocument/2006/relationships/image" Target="../media/image313.wmf"/><Relationship Id="rId5" Type="http://schemas.openxmlformats.org/officeDocument/2006/relationships/image" Target="../media/image307.wmf"/><Relationship Id="rId10" Type="http://schemas.openxmlformats.org/officeDocument/2006/relationships/image" Target="../media/image312.wmf"/><Relationship Id="rId4" Type="http://schemas.openxmlformats.org/officeDocument/2006/relationships/image" Target="../media/image306.wmf"/><Relationship Id="rId9" Type="http://schemas.openxmlformats.org/officeDocument/2006/relationships/image" Target="../media/image311.wmf"/><Relationship Id="rId14" Type="http://schemas.openxmlformats.org/officeDocument/2006/relationships/image" Target="../media/image3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e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7" Type="http://schemas.openxmlformats.org/officeDocument/2006/relationships/image" Target="../media/image324.wmf"/><Relationship Id="rId2" Type="http://schemas.openxmlformats.org/officeDocument/2006/relationships/image" Target="../media/image319.emf"/><Relationship Id="rId1" Type="http://schemas.openxmlformats.org/officeDocument/2006/relationships/image" Target="../media/image318.emf"/><Relationship Id="rId6" Type="http://schemas.openxmlformats.org/officeDocument/2006/relationships/image" Target="../media/image323.emf"/><Relationship Id="rId5" Type="http://schemas.openxmlformats.org/officeDocument/2006/relationships/image" Target="../media/image322.emf"/><Relationship Id="rId4" Type="http://schemas.openxmlformats.org/officeDocument/2006/relationships/image" Target="../media/image32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2" Type="http://schemas.openxmlformats.org/officeDocument/2006/relationships/image" Target="../media/image326.wmf"/><Relationship Id="rId1" Type="http://schemas.openxmlformats.org/officeDocument/2006/relationships/image" Target="../media/image325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wmf"/><Relationship Id="rId3" Type="http://schemas.openxmlformats.org/officeDocument/2006/relationships/image" Target="../media/image327.emf"/><Relationship Id="rId7" Type="http://schemas.openxmlformats.org/officeDocument/2006/relationships/image" Target="../media/image334.emf"/><Relationship Id="rId2" Type="http://schemas.openxmlformats.org/officeDocument/2006/relationships/image" Target="../media/image330.emf"/><Relationship Id="rId1" Type="http://schemas.openxmlformats.org/officeDocument/2006/relationships/image" Target="../media/image329.wmf"/><Relationship Id="rId6" Type="http://schemas.openxmlformats.org/officeDocument/2006/relationships/image" Target="../media/image333.emf"/><Relationship Id="rId11" Type="http://schemas.openxmlformats.org/officeDocument/2006/relationships/image" Target="../media/image338.wmf"/><Relationship Id="rId5" Type="http://schemas.openxmlformats.org/officeDocument/2006/relationships/image" Target="../media/image332.emf"/><Relationship Id="rId10" Type="http://schemas.openxmlformats.org/officeDocument/2006/relationships/image" Target="../media/image337.wmf"/><Relationship Id="rId4" Type="http://schemas.openxmlformats.org/officeDocument/2006/relationships/image" Target="../media/image331.emf"/><Relationship Id="rId9" Type="http://schemas.openxmlformats.org/officeDocument/2006/relationships/image" Target="../media/image336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wmf"/><Relationship Id="rId2" Type="http://schemas.openxmlformats.org/officeDocument/2006/relationships/image" Target="../media/image340.wmf"/><Relationship Id="rId1" Type="http://schemas.openxmlformats.org/officeDocument/2006/relationships/image" Target="../media/image339.wmf"/><Relationship Id="rId6" Type="http://schemas.openxmlformats.org/officeDocument/2006/relationships/image" Target="../media/image344.wmf"/><Relationship Id="rId5" Type="http://schemas.openxmlformats.org/officeDocument/2006/relationships/image" Target="../media/image343.wmf"/><Relationship Id="rId4" Type="http://schemas.openxmlformats.org/officeDocument/2006/relationships/image" Target="../media/image34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wmf"/><Relationship Id="rId2" Type="http://schemas.openxmlformats.org/officeDocument/2006/relationships/image" Target="../media/image346.wmf"/><Relationship Id="rId1" Type="http://schemas.openxmlformats.org/officeDocument/2006/relationships/image" Target="../media/image345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13" Type="http://schemas.openxmlformats.org/officeDocument/2006/relationships/image" Target="../media/image360.wmf"/><Relationship Id="rId18" Type="http://schemas.openxmlformats.org/officeDocument/2006/relationships/image" Target="../media/image365.emf"/><Relationship Id="rId3" Type="http://schemas.openxmlformats.org/officeDocument/2006/relationships/image" Target="../media/image350.emf"/><Relationship Id="rId21" Type="http://schemas.openxmlformats.org/officeDocument/2006/relationships/image" Target="../media/image368.wmf"/><Relationship Id="rId7" Type="http://schemas.openxmlformats.org/officeDocument/2006/relationships/image" Target="../media/image354.wmf"/><Relationship Id="rId12" Type="http://schemas.openxmlformats.org/officeDocument/2006/relationships/image" Target="../media/image359.wmf"/><Relationship Id="rId17" Type="http://schemas.openxmlformats.org/officeDocument/2006/relationships/image" Target="../media/image364.emf"/><Relationship Id="rId2" Type="http://schemas.openxmlformats.org/officeDocument/2006/relationships/image" Target="../media/image349.wmf"/><Relationship Id="rId16" Type="http://schemas.openxmlformats.org/officeDocument/2006/relationships/image" Target="../media/image363.emf"/><Relationship Id="rId20" Type="http://schemas.openxmlformats.org/officeDocument/2006/relationships/image" Target="../media/image367.emf"/><Relationship Id="rId1" Type="http://schemas.openxmlformats.org/officeDocument/2006/relationships/image" Target="../media/image348.wmf"/><Relationship Id="rId6" Type="http://schemas.openxmlformats.org/officeDocument/2006/relationships/image" Target="../media/image353.emf"/><Relationship Id="rId11" Type="http://schemas.openxmlformats.org/officeDocument/2006/relationships/image" Target="../media/image358.emf"/><Relationship Id="rId5" Type="http://schemas.openxmlformats.org/officeDocument/2006/relationships/image" Target="../media/image352.wmf"/><Relationship Id="rId15" Type="http://schemas.openxmlformats.org/officeDocument/2006/relationships/image" Target="../media/image362.emf"/><Relationship Id="rId10" Type="http://schemas.openxmlformats.org/officeDocument/2006/relationships/image" Target="../media/image357.wmf"/><Relationship Id="rId19" Type="http://schemas.openxmlformats.org/officeDocument/2006/relationships/image" Target="../media/image366.emf"/><Relationship Id="rId4" Type="http://schemas.openxmlformats.org/officeDocument/2006/relationships/image" Target="../media/image351.emf"/><Relationship Id="rId9" Type="http://schemas.openxmlformats.org/officeDocument/2006/relationships/image" Target="../media/image356.emf"/><Relationship Id="rId14" Type="http://schemas.openxmlformats.org/officeDocument/2006/relationships/image" Target="../media/image361.e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wmf"/><Relationship Id="rId13" Type="http://schemas.openxmlformats.org/officeDocument/2006/relationships/image" Target="../media/image381.emf"/><Relationship Id="rId18" Type="http://schemas.openxmlformats.org/officeDocument/2006/relationships/image" Target="../media/image386.emf"/><Relationship Id="rId26" Type="http://schemas.openxmlformats.org/officeDocument/2006/relationships/image" Target="../media/image394.wmf"/><Relationship Id="rId3" Type="http://schemas.openxmlformats.org/officeDocument/2006/relationships/image" Target="../media/image371.emf"/><Relationship Id="rId21" Type="http://schemas.openxmlformats.org/officeDocument/2006/relationships/image" Target="../media/image389.emf"/><Relationship Id="rId7" Type="http://schemas.openxmlformats.org/officeDocument/2006/relationships/image" Target="../media/image375.wmf"/><Relationship Id="rId12" Type="http://schemas.openxmlformats.org/officeDocument/2006/relationships/image" Target="../media/image380.emf"/><Relationship Id="rId17" Type="http://schemas.openxmlformats.org/officeDocument/2006/relationships/image" Target="../media/image385.emf"/><Relationship Id="rId25" Type="http://schemas.openxmlformats.org/officeDocument/2006/relationships/image" Target="../media/image393.emf"/><Relationship Id="rId2" Type="http://schemas.openxmlformats.org/officeDocument/2006/relationships/image" Target="../media/image370.emf"/><Relationship Id="rId16" Type="http://schemas.openxmlformats.org/officeDocument/2006/relationships/image" Target="../media/image384.emf"/><Relationship Id="rId20" Type="http://schemas.openxmlformats.org/officeDocument/2006/relationships/image" Target="../media/image388.emf"/><Relationship Id="rId1" Type="http://schemas.openxmlformats.org/officeDocument/2006/relationships/image" Target="../media/image369.emf"/><Relationship Id="rId6" Type="http://schemas.openxmlformats.org/officeDocument/2006/relationships/image" Target="../media/image374.emf"/><Relationship Id="rId11" Type="http://schemas.openxmlformats.org/officeDocument/2006/relationships/image" Target="../media/image379.emf"/><Relationship Id="rId24" Type="http://schemas.openxmlformats.org/officeDocument/2006/relationships/image" Target="../media/image392.emf"/><Relationship Id="rId5" Type="http://schemas.openxmlformats.org/officeDocument/2006/relationships/image" Target="../media/image373.wmf"/><Relationship Id="rId15" Type="http://schemas.openxmlformats.org/officeDocument/2006/relationships/image" Target="../media/image383.emf"/><Relationship Id="rId23" Type="http://schemas.openxmlformats.org/officeDocument/2006/relationships/image" Target="../media/image391.emf"/><Relationship Id="rId10" Type="http://schemas.openxmlformats.org/officeDocument/2006/relationships/image" Target="../media/image378.emf"/><Relationship Id="rId19" Type="http://schemas.openxmlformats.org/officeDocument/2006/relationships/image" Target="../media/image387.emf"/><Relationship Id="rId4" Type="http://schemas.openxmlformats.org/officeDocument/2006/relationships/image" Target="../media/image372.emf"/><Relationship Id="rId9" Type="http://schemas.openxmlformats.org/officeDocument/2006/relationships/image" Target="../media/image377.emf"/><Relationship Id="rId14" Type="http://schemas.openxmlformats.org/officeDocument/2006/relationships/image" Target="../media/image382.emf"/><Relationship Id="rId22" Type="http://schemas.openxmlformats.org/officeDocument/2006/relationships/image" Target="../media/image390.emf"/><Relationship Id="rId27" Type="http://schemas.openxmlformats.org/officeDocument/2006/relationships/image" Target="../media/image395.e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emf"/><Relationship Id="rId3" Type="http://schemas.openxmlformats.org/officeDocument/2006/relationships/image" Target="../media/image398.emf"/><Relationship Id="rId7" Type="http://schemas.openxmlformats.org/officeDocument/2006/relationships/image" Target="../media/image402.emf"/><Relationship Id="rId2" Type="http://schemas.openxmlformats.org/officeDocument/2006/relationships/image" Target="../media/image397.emf"/><Relationship Id="rId1" Type="http://schemas.openxmlformats.org/officeDocument/2006/relationships/image" Target="../media/image396.emf"/><Relationship Id="rId6" Type="http://schemas.openxmlformats.org/officeDocument/2006/relationships/image" Target="../media/image401.emf"/><Relationship Id="rId11" Type="http://schemas.openxmlformats.org/officeDocument/2006/relationships/image" Target="../media/image406.emf"/><Relationship Id="rId5" Type="http://schemas.openxmlformats.org/officeDocument/2006/relationships/image" Target="../media/image400.emf"/><Relationship Id="rId10" Type="http://schemas.openxmlformats.org/officeDocument/2006/relationships/image" Target="../media/image405.emf"/><Relationship Id="rId4" Type="http://schemas.openxmlformats.org/officeDocument/2006/relationships/image" Target="../media/image399.emf"/><Relationship Id="rId9" Type="http://schemas.openxmlformats.org/officeDocument/2006/relationships/image" Target="../media/image404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image" Target="../media/image409.emf"/><Relationship Id="rId7" Type="http://schemas.openxmlformats.org/officeDocument/2006/relationships/image" Target="../media/image413.wmf"/><Relationship Id="rId2" Type="http://schemas.openxmlformats.org/officeDocument/2006/relationships/image" Target="../media/image408.emf"/><Relationship Id="rId1" Type="http://schemas.openxmlformats.org/officeDocument/2006/relationships/image" Target="../media/image407.emf"/><Relationship Id="rId6" Type="http://schemas.openxmlformats.org/officeDocument/2006/relationships/image" Target="../media/image412.wmf"/><Relationship Id="rId5" Type="http://schemas.openxmlformats.org/officeDocument/2006/relationships/image" Target="../media/image411.wmf"/><Relationship Id="rId4" Type="http://schemas.openxmlformats.org/officeDocument/2006/relationships/image" Target="../media/image410.e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emf"/><Relationship Id="rId13" Type="http://schemas.openxmlformats.org/officeDocument/2006/relationships/image" Target="../media/image427.emf"/><Relationship Id="rId18" Type="http://schemas.openxmlformats.org/officeDocument/2006/relationships/image" Target="../media/image432.emf"/><Relationship Id="rId3" Type="http://schemas.openxmlformats.org/officeDocument/2006/relationships/image" Target="../media/image417.emf"/><Relationship Id="rId7" Type="http://schemas.openxmlformats.org/officeDocument/2006/relationships/image" Target="../media/image421.emf"/><Relationship Id="rId12" Type="http://schemas.openxmlformats.org/officeDocument/2006/relationships/image" Target="../media/image426.emf"/><Relationship Id="rId17" Type="http://schemas.openxmlformats.org/officeDocument/2006/relationships/image" Target="../media/image431.emf"/><Relationship Id="rId2" Type="http://schemas.openxmlformats.org/officeDocument/2006/relationships/image" Target="../media/image416.emf"/><Relationship Id="rId16" Type="http://schemas.openxmlformats.org/officeDocument/2006/relationships/image" Target="../media/image430.emf"/><Relationship Id="rId20" Type="http://schemas.openxmlformats.org/officeDocument/2006/relationships/image" Target="../media/image434.wmf"/><Relationship Id="rId1" Type="http://schemas.openxmlformats.org/officeDocument/2006/relationships/image" Target="../media/image415.emf"/><Relationship Id="rId6" Type="http://schemas.openxmlformats.org/officeDocument/2006/relationships/image" Target="../media/image420.emf"/><Relationship Id="rId11" Type="http://schemas.openxmlformats.org/officeDocument/2006/relationships/image" Target="../media/image425.emf"/><Relationship Id="rId5" Type="http://schemas.openxmlformats.org/officeDocument/2006/relationships/image" Target="../media/image419.emf"/><Relationship Id="rId15" Type="http://schemas.openxmlformats.org/officeDocument/2006/relationships/image" Target="../media/image429.emf"/><Relationship Id="rId10" Type="http://schemas.openxmlformats.org/officeDocument/2006/relationships/image" Target="../media/image424.emf"/><Relationship Id="rId19" Type="http://schemas.openxmlformats.org/officeDocument/2006/relationships/image" Target="../media/image433.wmf"/><Relationship Id="rId4" Type="http://schemas.openxmlformats.org/officeDocument/2006/relationships/image" Target="../media/image418.emf"/><Relationship Id="rId9" Type="http://schemas.openxmlformats.org/officeDocument/2006/relationships/image" Target="../media/image423.emf"/><Relationship Id="rId14" Type="http://schemas.openxmlformats.org/officeDocument/2006/relationships/image" Target="../media/image42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wmf"/><Relationship Id="rId13" Type="http://schemas.openxmlformats.org/officeDocument/2006/relationships/image" Target="../media/image447.wmf"/><Relationship Id="rId3" Type="http://schemas.openxmlformats.org/officeDocument/2006/relationships/image" Target="../media/image437.wmf"/><Relationship Id="rId7" Type="http://schemas.openxmlformats.org/officeDocument/2006/relationships/image" Target="../media/image441.wmf"/><Relationship Id="rId12" Type="http://schemas.openxmlformats.org/officeDocument/2006/relationships/image" Target="../media/image446.wmf"/><Relationship Id="rId17" Type="http://schemas.openxmlformats.org/officeDocument/2006/relationships/image" Target="../media/image451.wmf"/><Relationship Id="rId2" Type="http://schemas.openxmlformats.org/officeDocument/2006/relationships/image" Target="../media/image436.wmf"/><Relationship Id="rId16" Type="http://schemas.openxmlformats.org/officeDocument/2006/relationships/image" Target="../media/image450.wmf"/><Relationship Id="rId1" Type="http://schemas.openxmlformats.org/officeDocument/2006/relationships/image" Target="../media/image435.wmf"/><Relationship Id="rId6" Type="http://schemas.openxmlformats.org/officeDocument/2006/relationships/image" Target="../media/image440.wmf"/><Relationship Id="rId11" Type="http://schemas.openxmlformats.org/officeDocument/2006/relationships/image" Target="../media/image445.wmf"/><Relationship Id="rId5" Type="http://schemas.openxmlformats.org/officeDocument/2006/relationships/image" Target="../media/image439.wmf"/><Relationship Id="rId15" Type="http://schemas.openxmlformats.org/officeDocument/2006/relationships/image" Target="../media/image449.wmf"/><Relationship Id="rId10" Type="http://schemas.openxmlformats.org/officeDocument/2006/relationships/image" Target="../media/image444.wmf"/><Relationship Id="rId4" Type="http://schemas.openxmlformats.org/officeDocument/2006/relationships/image" Target="../media/image438.wmf"/><Relationship Id="rId9" Type="http://schemas.openxmlformats.org/officeDocument/2006/relationships/image" Target="../media/image443.wmf"/><Relationship Id="rId14" Type="http://schemas.openxmlformats.org/officeDocument/2006/relationships/image" Target="../media/image448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emf"/><Relationship Id="rId3" Type="http://schemas.openxmlformats.org/officeDocument/2006/relationships/image" Target="../media/image454.emf"/><Relationship Id="rId7" Type="http://schemas.openxmlformats.org/officeDocument/2006/relationships/image" Target="../media/image458.emf"/><Relationship Id="rId2" Type="http://schemas.openxmlformats.org/officeDocument/2006/relationships/image" Target="../media/image453.emf"/><Relationship Id="rId1" Type="http://schemas.openxmlformats.org/officeDocument/2006/relationships/image" Target="../media/image452.emf"/><Relationship Id="rId6" Type="http://schemas.openxmlformats.org/officeDocument/2006/relationships/image" Target="../media/image457.emf"/><Relationship Id="rId5" Type="http://schemas.openxmlformats.org/officeDocument/2006/relationships/image" Target="../media/image456.emf"/><Relationship Id="rId10" Type="http://schemas.openxmlformats.org/officeDocument/2006/relationships/image" Target="../media/image461.wmf"/><Relationship Id="rId4" Type="http://schemas.openxmlformats.org/officeDocument/2006/relationships/image" Target="../media/image455.emf"/><Relationship Id="rId9" Type="http://schemas.openxmlformats.org/officeDocument/2006/relationships/image" Target="../media/image460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wmf"/><Relationship Id="rId13" Type="http://schemas.openxmlformats.org/officeDocument/2006/relationships/image" Target="../media/image474.wmf"/><Relationship Id="rId18" Type="http://schemas.openxmlformats.org/officeDocument/2006/relationships/image" Target="../media/image479.wmf"/><Relationship Id="rId3" Type="http://schemas.openxmlformats.org/officeDocument/2006/relationships/image" Target="../media/image464.wmf"/><Relationship Id="rId21" Type="http://schemas.openxmlformats.org/officeDocument/2006/relationships/image" Target="../media/image482.wmf"/><Relationship Id="rId7" Type="http://schemas.openxmlformats.org/officeDocument/2006/relationships/image" Target="../media/image468.wmf"/><Relationship Id="rId12" Type="http://schemas.openxmlformats.org/officeDocument/2006/relationships/image" Target="../media/image473.wmf"/><Relationship Id="rId17" Type="http://schemas.openxmlformats.org/officeDocument/2006/relationships/image" Target="../media/image478.wmf"/><Relationship Id="rId2" Type="http://schemas.openxmlformats.org/officeDocument/2006/relationships/image" Target="../media/image463.wmf"/><Relationship Id="rId16" Type="http://schemas.openxmlformats.org/officeDocument/2006/relationships/image" Target="../media/image477.wmf"/><Relationship Id="rId20" Type="http://schemas.openxmlformats.org/officeDocument/2006/relationships/image" Target="../media/image481.wmf"/><Relationship Id="rId1" Type="http://schemas.openxmlformats.org/officeDocument/2006/relationships/image" Target="../media/image462.wmf"/><Relationship Id="rId6" Type="http://schemas.openxmlformats.org/officeDocument/2006/relationships/image" Target="../media/image467.wmf"/><Relationship Id="rId11" Type="http://schemas.openxmlformats.org/officeDocument/2006/relationships/image" Target="../media/image472.wmf"/><Relationship Id="rId5" Type="http://schemas.openxmlformats.org/officeDocument/2006/relationships/image" Target="../media/image466.wmf"/><Relationship Id="rId15" Type="http://schemas.openxmlformats.org/officeDocument/2006/relationships/image" Target="../media/image476.wmf"/><Relationship Id="rId10" Type="http://schemas.openxmlformats.org/officeDocument/2006/relationships/image" Target="../media/image471.wmf"/><Relationship Id="rId19" Type="http://schemas.openxmlformats.org/officeDocument/2006/relationships/image" Target="../media/image480.wmf"/><Relationship Id="rId4" Type="http://schemas.openxmlformats.org/officeDocument/2006/relationships/image" Target="../media/image465.wmf"/><Relationship Id="rId9" Type="http://schemas.openxmlformats.org/officeDocument/2006/relationships/image" Target="../media/image470.wmf"/><Relationship Id="rId14" Type="http://schemas.openxmlformats.org/officeDocument/2006/relationships/image" Target="../media/image475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emf"/><Relationship Id="rId13" Type="http://schemas.openxmlformats.org/officeDocument/2006/relationships/image" Target="../media/image495.emf"/><Relationship Id="rId18" Type="http://schemas.openxmlformats.org/officeDocument/2006/relationships/image" Target="../media/image500.emf"/><Relationship Id="rId3" Type="http://schemas.openxmlformats.org/officeDocument/2006/relationships/image" Target="../media/image485.emf"/><Relationship Id="rId7" Type="http://schemas.openxmlformats.org/officeDocument/2006/relationships/image" Target="../media/image489.emf"/><Relationship Id="rId12" Type="http://schemas.openxmlformats.org/officeDocument/2006/relationships/image" Target="../media/image494.emf"/><Relationship Id="rId17" Type="http://schemas.openxmlformats.org/officeDocument/2006/relationships/image" Target="../media/image499.emf"/><Relationship Id="rId2" Type="http://schemas.openxmlformats.org/officeDocument/2006/relationships/image" Target="../media/image484.emf"/><Relationship Id="rId16" Type="http://schemas.openxmlformats.org/officeDocument/2006/relationships/image" Target="../media/image498.emf"/><Relationship Id="rId20" Type="http://schemas.openxmlformats.org/officeDocument/2006/relationships/image" Target="../media/image502.emf"/><Relationship Id="rId1" Type="http://schemas.openxmlformats.org/officeDocument/2006/relationships/image" Target="../media/image483.emf"/><Relationship Id="rId6" Type="http://schemas.openxmlformats.org/officeDocument/2006/relationships/image" Target="../media/image488.emf"/><Relationship Id="rId11" Type="http://schemas.openxmlformats.org/officeDocument/2006/relationships/image" Target="../media/image493.emf"/><Relationship Id="rId5" Type="http://schemas.openxmlformats.org/officeDocument/2006/relationships/image" Target="../media/image487.emf"/><Relationship Id="rId15" Type="http://schemas.openxmlformats.org/officeDocument/2006/relationships/image" Target="../media/image497.emf"/><Relationship Id="rId10" Type="http://schemas.openxmlformats.org/officeDocument/2006/relationships/image" Target="../media/image492.emf"/><Relationship Id="rId19" Type="http://schemas.openxmlformats.org/officeDocument/2006/relationships/image" Target="../media/image501.emf"/><Relationship Id="rId4" Type="http://schemas.openxmlformats.org/officeDocument/2006/relationships/image" Target="../media/image486.emf"/><Relationship Id="rId9" Type="http://schemas.openxmlformats.org/officeDocument/2006/relationships/image" Target="../media/image491.emf"/><Relationship Id="rId14" Type="http://schemas.openxmlformats.org/officeDocument/2006/relationships/image" Target="../media/image496.e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wmf"/><Relationship Id="rId13" Type="http://schemas.openxmlformats.org/officeDocument/2006/relationships/image" Target="../media/image515.wmf"/><Relationship Id="rId18" Type="http://schemas.openxmlformats.org/officeDocument/2006/relationships/image" Target="../media/image520.wmf"/><Relationship Id="rId3" Type="http://schemas.openxmlformats.org/officeDocument/2006/relationships/image" Target="../media/image505.wmf"/><Relationship Id="rId7" Type="http://schemas.openxmlformats.org/officeDocument/2006/relationships/image" Target="../media/image509.wmf"/><Relationship Id="rId12" Type="http://schemas.openxmlformats.org/officeDocument/2006/relationships/image" Target="../media/image514.wmf"/><Relationship Id="rId17" Type="http://schemas.openxmlformats.org/officeDocument/2006/relationships/image" Target="../media/image519.wmf"/><Relationship Id="rId2" Type="http://schemas.openxmlformats.org/officeDocument/2006/relationships/image" Target="../media/image504.wmf"/><Relationship Id="rId16" Type="http://schemas.openxmlformats.org/officeDocument/2006/relationships/image" Target="../media/image518.wmf"/><Relationship Id="rId1" Type="http://schemas.openxmlformats.org/officeDocument/2006/relationships/image" Target="../media/image503.wmf"/><Relationship Id="rId6" Type="http://schemas.openxmlformats.org/officeDocument/2006/relationships/image" Target="../media/image508.wmf"/><Relationship Id="rId11" Type="http://schemas.openxmlformats.org/officeDocument/2006/relationships/image" Target="../media/image513.wmf"/><Relationship Id="rId5" Type="http://schemas.openxmlformats.org/officeDocument/2006/relationships/image" Target="../media/image507.wmf"/><Relationship Id="rId15" Type="http://schemas.openxmlformats.org/officeDocument/2006/relationships/image" Target="../media/image517.wmf"/><Relationship Id="rId10" Type="http://schemas.openxmlformats.org/officeDocument/2006/relationships/image" Target="../media/image512.wmf"/><Relationship Id="rId19" Type="http://schemas.openxmlformats.org/officeDocument/2006/relationships/image" Target="../media/image521.wmf"/><Relationship Id="rId4" Type="http://schemas.openxmlformats.org/officeDocument/2006/relationships/image" Target="../media/image506.wmf"/><Relationship Id="rId9" Type="http://schemas.openxmlformats.org/officeDocument/2006/relationships/image" Target="../media/image511.wmf"/><Relationship Id="rId14" Type="http://schemas.openxmlformats.org/officeDocument/2006/relationships/image" Target="../media/image516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wmf"/><Relationship Id="rId3" Type="http://schemas.openxmlformats.org/officeDocument/2006/relationships/image" Target="../media/image524.wmf"/><Relationship Id="rId7" Type="http://schemas.openxmlformats.org/officeDocument/2006/relationships/image" Target="../media/image528.wmf"/><Relationship Id="rId2" Type="http://schemas.openxmlformats.org/officeDocument/2006/relationships/image" Target="../media/image523.wmf"/><Relationship Id="rId1" Type="http://schemas.openxmlformats.org/officeDocument/2006/relationships/image" Target="../media/image522.wmf"/><Relationship Id="rId6" Type="http://schemas.openxmlformats.org/officeDocument/2006/relationships/image" Target="../media/image527.wmf"/><Relationship Id="rId5" Type="http://schemas.openxmlformats.org/officeDocument/2006/relationships/image" Target="../media/image526.wmf"/><Relationship Id="rId4" Type="http://schemas.openxmlformats.org/officeDocument/2006/relationships/image" Target="../media/image525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wmf"/><Relationship Id="rId3" Type="http://schemas.openxmlformats.org/officeDocument/2006/relationships/image" Target="../media/image531.wmf"/><Relationship Id="rId7" Type="http://schemas.openxmlformats.org/officeDocument/2006/relationships/image" Target="../media/image535.wmf"/><Relationship Id="rId2" Type="http://schemas.openxmlformats.org/officeDocument/2006/relationships/image" Target="../media/image530.wmf"/><Relationship Id="rId1" Type="http://schemas.openxmlformats.org/officeDocument/2006/relationships/image" Target="../media/image528.wmf"/><Relationship Id="rId6" Type="http://schemas.openxmlformats.org/officeDocument/2006/relationships/image" Target="../media/image534.wmf"/><Relationship Id="rId5" Type="http://schemas.openxmlformats.org/officeDocument/2006/relationships/image" Target="../media/image533.wmf"/><Relationship Id="rId4" Type="http://schemas.openxmlformats.org/officeDocument/2006/relationships/image" Target="../media/image532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wmf"/><Relationship Id="rId3" Type="http://schemas.openxmlformats.org/officeDocument/2006/relationships/image" Target="../media/image540.wmf"/><Relationship Id="rId7" Type="http://schemas.openxmlformats.org/officeDocument/2006/relationships/image" Target="../media/image544.wmf"/><Relationship Id="rId2" Type="http://schemas.openxmlformats.org/officeDocument/2006/relationships/image" Target="../media/image539.wmf"/><Relationship Id="rId1" Type="http://schemas.openxmlformats.org/officeDocument/2006/relationships/image" Target="../media/image538.wmf"/><Relationship Id="rId6" Type="http://schemas.openxmlformats.org/officeDocument/2006/relationships/image" Target="../media/image543.wmf"/><Relationship Id="rId5" Type="http://schemas.openxmlformats.org/officeDocument/2006/relationships/image" Target="../media/image542.wmf"/><Relationship Id="rId4" Type="http://schemas.openxmlformats.org/officeDocument/2006/relationships/image" Target="../media/image541.wmf"/><Relationship Id="rId9" Type="http://schemas.openxmlformats.org/officeDocument/2006/relationships/image" Target="../media/image546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wmf"/><Relationship Id="rId3" Type="http://schemas.openxmlformats.org/officeDocument/2006/relationships/image" Target="../media/image549.wmf"/><Relationship Id="rId7" Type="http://schemas.openxmlformats.org/officeDocument/2006/relationships/image" Target="../media/image553.wmf"/><Relationship Id="rId2" Type="http://schemas.openxmlformats.org/officeDocument/2006/relationships/image" Target="../media/image548.wmf"/><Relationship Id="rId1" Type="http://schemas.openxmlformats.org/officeDocument/2006/relationships/image" Target="../media/image547.wmf"/><Relationship Id="rId6" Type="http://schemas.openxmlformats.org/officeDocument/2006/relationships/image" Target="../media/image552.wmf"/><Relationship Id="rId5" Type="http://schemas.openxmlformats.org/officeDocument/2006/relationships/image" Target="../media/image551.wmf"/><Relationship Id="rId4" Type="http://schemas.openxmlformats.org/officeDocument/2006/relationships/image" Target="../media/image550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wmf"/><Relationship Id="rId3" Type="http://schemas.openxmlformats.org/officeDocument/2006/relationships/image" Target="../media/image557.wmf"/><Relationship Id="rId7" Type="http://schemas.openxmlformats.org/officeDocument/2006/relationships/image" Target="../media/image561.wmf"/><Relationship Id="rId2" Type="http://schemas.openxmlformats.org/officeDocument/2006/relationships/image" Target="../media/image556.wmf"/><Relationship Id="rId1" Type="http://schemas.openxmlformats.org/officeDocument/2006/relationships/image" Target="../media/image555.wmf"/><Relationship Id="rId6" Type="http://schemas.openxmlformats.org/officeDocument/2006/relationships/image" Target="../media/image560.wmf"/><Relationship Id="rId5" Type="http://schemas.openxmlformats.org/officeDocument/2006/relationships/image" Target="../media/image559.wmf"/><Relationship Id="rId4" Type="http://schemas.openxmlformats.org/officeDocument/2006/relationships/image" Target="../media/image55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w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18" Type="http://schemas.openxmlformats.org/officeDocument/2006/relationships/image" Target="../media/image5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17" Type="http://schemas.openxmlformats.org/officeDocument/2006/relationships/image" Target="../media/image55.emf"/><Relationship Id="rId2" Type="http://schemas.openxmlformats.org/officeDocument/2006/relationships/image" Target="../media/image40.emf"/><Relationship Id="rId16" Type="http://schemas.openxmlformats.org/officeDocument/2006/relationships/image" Target="../media/image54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5" Type="http://schemas.openxmlformats.org/officeDocument/2006/relationships/image" Target="../media/image53.emf"/><Relationship Id="rId10" Type="http://schemas.openxmlformats.org/officeDocument/2006/relationships/image" Target="../media/image48.wmf"/><Relationship Id="rId19" Type="http://schemas.openxmlformats.org/officeDocument/2006/relationships/image" Target="../media/image57.emf"/><Relationship Id="rId4" Type="http://schemas.openxmlformats.org/officeDocument/2006/relationships/image" Target="../media/image42.wmf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60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11" Type="http://schemas.openxmlformats.org/officeDocument/2006/relationships/image" Target="../media/image59.emf"/><Relationship Id="rId5" Type="http://schemas.openxmlformats.org/officeDocument/2006/relationships/image" Target="../media/image43.emf"/><Relationship Id="rId10" Type="http://schemas.openxmlformats.org/officeDocument/2006/relationships/image" Target="../media/image58.emf"/><Relationship Id="rId4" Type="http://schemas.openxmlformats.org/officeDocument/2006/relationships/image" Target="../media/image42.wmf"/><Relationship Id="rId9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63.wmf"/><Relationship Id="rId7" Type="http://schemas.openxmlformats.org/officeDocument/2006/relationships/image" Target="../media/image39.emf"/><Relationship Id="rId2" Type="http://schemas.openxmlformats.org/officeDocument/2006/relationships/image" Target="../media/image62.wmf"/><Relationship Id="rId1" Type="http://schemas.openxmlformats.org/officeDocument/2006/relationships/image" Target="../media/image61.emf"/><Relationship Id="rId6" Type="http://schemas.openxmlformats.org/officeDocument/2006/relationships/image" Target="../media/image41.e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689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875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963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719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93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988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sv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7" Type="http://schemas.openxmlformats.org/officeDocument/2006/relationships/image" Target="../media/image9.sv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svg"/><Relationship Id="rId5" Type="http://schemas.openxmlformats.org/officeDocument/2006/relationships/tags" Target="../tags/tag6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191.xml"/><Relationship Id="rId21" Type="http://schemas.openxmlformats.org/officeDocument/2006/relationships/tags" Target="../tags/tag186.xml"/><Relationship Id="rId42" Type="http://schemas.openxmlformats.org/officeDocument/2006/relationships/tags" Target="../tags/tag207.xml"/><Relationship Id="rId47" Type="http://schemas.openxmlformats.org/officeDocument/2006/relationships/tags" Target="../tags/tag212.xml"/><Relationship Id="rId63" Type="http://schemas.openxmlformats.org/officeDocument/2006/relationships/image" Target="../media/image41.emf"/><Relationship Id="rId68" Type="http://schemas.openxmlformats.org/officeDocument/2006/relationships/oleObject" Target="../embeddings/oleObject35.bin"/><Relationship Id="rId16" Type="http://schemas.openxmlformats.org/officeDocument/2006/relationships/tags" Target="../tags/tag181.xml"/><Relationship Id="rId11" Type="http://schemas.openxmlformats.org/officeDocument/2006/relationships/tags" Target="../tags/tag176.xml"/><Relationship Id="rId32" Type="http://schemas.openxmlformats.org/officeDocument/2006/relationships/tags" Target="../tags/tag197.xml"/><Relationship Id="rId37" Type="http://schemas.openxmlformats.org/officeDocument/2006/relationships/tags" Target="../tags/tag202.xml"/><Relationship Id="rId53" Type="http://schemas.openxmlformats.org/officeDocument/2006/relationships/tags" Target="../tags/tag218.xml"/><Relationship Id="rId58" Type="http://schemas.openxmlformats.org/officeDocument/2006/relationships/oleObject" Target="../embeddings/oleObject30.bin"/><Relationship Id="rId74" Type="http://schemas.openxmlformats.org/officeDocument/2006/relationships/oleObject" Target="../embeddings/oleObject48.bin"/><Relationship Id="rId79" Type="http://schemas.openxmlformats.org/officeDocument/2006/relationships/image" Target="../media/image59.emf"/><Relationship Id="rId5" Type="http://schemas.openxmlformats.org/officeDocument/2006/relationships/tags" Target="../tags/tag170.xml"/><Relationship Id="rId61" Type="http://schemas.openxmlformats.org/officeDocument/2006/relationships/image" Target="../media/image40.emf"/><Relationship Id="rId19" Type="http://schemas.openxmlformats.org/officeDocument/2006/relationships/tags" Target="../tags/tag184.xml"/><Relationship Id="rId14" Type="http://schemas.openxmlformats.org/officeDocument/2006/relationships/tags" Target="../tags/tag179.xml"/><Relationship Id="rId22" Type="http://schemas.openxmlformats.org/officeDocument/2006/relationships/tags" Target="../tags/tag187.xml"/><Relationship Id="rId27" Type="http://schemas.openxmlformats.org/officeDocument/2006/relationships/tags" Target="../tags/tag192.xml"/><Relationship Id="rId30" Type="http://schemas.openxmlformats.org/officeDocument/2006/relationships/tags" Target="../tags/tag195.xml"/><Relationship Id="rId35" Type="http://schemas.openxmlformats.org/officeDocument/2006/relationships/tags" Target="../tags/tag200.xml"/><Relationship Id="rId43" Type="http://schemas.openxmlformats.org/officeDocument/2006/relationships/tags" Target="../tags/tag208.xml"/><Relationship Id="rId48" Type="http://schemas.openxmlformats.org/officeDocument/2006/relationships/tags" Target="../tags/tag213.xml"/><Relationship Id="rId56" Type="http://schemas.openxmlformats.org/officeDocument/2006/relationships/slideLayout" Target="../slideLayouts/slideLayout2.xml"/><Relationship Id="rId64" Type="http://schemas.openxmlformats.org/officeDocument/2006/relationships/oleObject" Target="../embeddings/oleObject50.bin"/><Relationship Id="rId69" Type="http://schemas.openxmlformats.org/officeDocument/2006/relationships/image" Target="../media/image44.emf"/><Relationship Id="rId77" Type="http://schemas.openxmlformats.org/officeDocument/2006/relationships/image" Target="../media/image58.emf"/><Relationship Id="rId8" Type="http://schemas.openxmlformats.org/officeDocument/2006/relationships/tags" Target="../tags/tag173.xml"/><Relationship Id="rId51" Type="http://schemas.openxmlformats.org/officeDocument/2006/relationships/tags" Target="../tags/tag216.xml"/><Relationship Id="rId72" Type="http://schemas.openxmlformats.org/officeDocument/2006/relationships/oleObject" Target="../embeddings/oleObject47.bin"/><Relationship Id="rId80" Type="http://schemas.openxmlformats.org/officeDocument/2006/relationships/oleObject" Target="../embeddings/oleObject53.bin"/><Relationship Id="rId3" Type="http://schemas.openxmlformats.org/officeDocument/2006/relationships/tags" Target="../tags/tag168.xml"/><Relationship Id="rId12" Type="http://schemas.openxmlformats.org/officeDocument/2006/relationships/tags" Target="../tags/tag177.xml"/><Relationship Id="rId17" Type="http://schemas.openxmlformats.org/officeDocument/2006/relationships/tags" Target="../tags/tag182.xml"/><Relationship Id="rId25" Type="http://schemas.openxmlformats.org/officeDocument/2006/relationships/tags" Target="../tags/tag190.xml"/><Relationship Id="rId33" Type="http://schemas.openxmlformats.org/officeDocument/2006/relationships/tags" Target="../tags/tag198.xml"/><Relationship Id="rId38" Type="http://schemas.openxmlformats.org/officeDocument/2006/relationships/tags" Target="../tags/tag203.xml"/><Relationship Id="rId46" Type="http://schemas.openxmlformats.org/officeDocument/2006/relationships/tags" Target="../tags/tag211.xml"/><Relationship Id="rId59" Type="http://schemas.openxmlformats.org/officeDocument/2006/relationships/image" Target="../media/image39.emf"/><Relationship Id="rId67" Type="http://schemas.openxmlformats.org/officeDocument/2006/relationships/image" Target="../media/image43.emf"/><Relationship Id="rId20" Type="http://schemas.openxmlformats.org/officeDocument/2006/relationships/tags" Target="../tags/tag185.xml"/><Relationship Id="rId41" Type="http://schemas.openxmlformats.org/officeDocument/2006/relationships/tags" Target="../tags/tag206.xml"/><Relationship Id="rId54" Type="http://schemas.openxmlformats.org/officeDocument/2006/relationships/tags" Target="../tags/tag219.xml"/><Relationship Id="rId62" Type="http://schemas.openxmlformats.org/officeDocument/2006/relationships/oleObject" Target="../embeddings/oleObject32.bin"/><Relationship Id="rId70" Type="http://schemas.openxmlformats.org/officeDocument/2006/relationships/oleObject" Target="../embeddings/oleObject36.bin"/><Relationship Id="rId75" Type="http://schemas.openxmlformats.org/officeDocument/2006/relationships/image" Target="../media/image57.emf"/><Relationship Id="rId1" Type="http://schemas.openxmlformats.org/officeDocument/2006/relationships/vmlDrawing" Target="../drawings/vmlDrawing7.vml"/><Relationship Id="rId6" Type="http://schemas.openxmlformats.org/officeDocument/2006/relationships/tags" Target="../tags/tag171.xml"/><Relationship Id="rId15" Type="http://schemas.openxmlformats.org/officeDocument/2006/relationships/tags" Target="../tags/tag180.xml"/><Relationship Id="rId23" Type="http://schemas.openxmlformats.org/officeDocument/2006/relationships/tags" Target="../tags/tag188.xml"/><Relationship Id="rId28" Type="http://schemas.openxmlformats.org/officeDocument/2006/relationships/tags" Target="../tags/tag193.xml"/><Relationship Id="rId36" Type="http://schemas.openxmlformats.org/officeDocument/2006/relationships/tags" Target="../tags/tag201.xml"/><Relationship Id="rId49" Type="http://schemas.openxmlformats.org/officeDocument/2006/relationships/tags" Target="../tags/tag214.xml"/><Relationship Id="rId57" Type="http://schemas.openxmlformats.org/officeDocument/2006/relationships/notesSlide" Target="../notesSlides/notesSlide10.xml"/><Relationship Id="rId10" Type="http://schemas.openxmlformats.org/officeDocument/2006/relationships/tags" Target="../tags/tag175.xml"/><Relationship Id="rId31" Type="http://schemas.openxmlformats.org/officeDocument/2006/relationships/tags" Target="../tags/tag196.xml"/><Relationship Id="rId44" Type="http://schemas.openxmlformats.org/officeDocument/2006/relationships/tags" Target="../tags/tag209.xml"/><Relationship Id="rId52" Type="http://schemas.openxmlformats.org/officeDocument/2006/relationships/tags" Target="../tags/tag217.xml"/><Relationship Id="rId60" Type="http://schemas.openxmlformats.org/officeDocument/2006/relationships/oleObject" Target="../embeddings/oleObject49.bin"/><Relationship Id="rId65" Type="http://schemas.openxmlformats.org/officeDocument/2006/relationships/image" Target="../media/image42.wmf"/><Relationship Id="rId73" Type="http://schemas.openxmlformats.org/officeDocument/2006/relationships/image" Target="../media/image56.emf"/><Relationship Id="rId78" Type="http://schemas.openxmlformats.org/officeDocument/2006/relationships/oleObject" Target="../embeddings/oleObject52.bin"/><Relationship Id="rId81" Type="http://schemas.openxmlformats.org/officeDocument/2006/relationships/image" Target="../media/image60.emf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3" Type="http://schemas.openxmlformats.org/officeDocument/2006/relationships/tags" Target="../tags/tag178.xml"/><Relationship Id="rId18" Type="http://schemas.openxmlformats.org/officeDocument/2006/relationships/tags" Target="../tags/tag183.xml"/><Relationship Id="rId39" Type="http://schemas.openxmlformats.org/officeDocument/2006/relationships/tags" Target="../tags/tag204.xml"/><Relationship Id="rId34" Type="http://schemas.openxmlformats.org/officeDocument/2006/relationships/tags" Target="../tags/tag199.xml"/><Relationship Id="rId50" Type="http://schemas.openxmlformats.org/officeDocument/2006/relationships/tags" Target="../tags/tag215.xml"/><Relationship Id="rId55" Type="http://schemas.openxmlformats.org/officeDocument/2006/relationships/tags" Target="../tags/tag220.xml"/><Relationship Id="rId76" Type="http://schemas.openxmlformats.org/officeDocument/2006/relationships/oleObject" Target="../embeddings/oleObject51.bin"/><Relationship Id="rId7" Type="http://schemas.openxmlformats.org/officeDocument/2006/relationships/tags" Target="../tags/tag172.xml"/><Relationship Id="rId71" Type="http://schemas.openxmlformats.org/officeDocument/2006/relationships/image" Target="../media/image45.emf"/><Relationship Id="rId2" Type="http://schemas.openxmlformats.org/officeDocument/2006/relationships/tags" Target="../tags/tag167.xml"/><Relationship Id="rId29" Type="http://schemas.openxmlformats.org/officeDocument/2006/relationships/tags" Target="../tags/tag194.xml"/><Relationship Id="rId24" Type="http://schemas.openxmlformats.org/officeDocument/2006/relationships/tags" Target="../tags/tag189.xml"/><Relationship Id="rId40" Type="http://schemas.openxmlformats.org/officeDocument/2006/relationships/tags" Target="../tags/tag205.xml"/><Relationship Id="rId45" Type="http://schemas.openxmlformats.org/officeDocument/2006/relationships/tags" Target="../tags/tag210.xml"/><Relationship Id="rId66" Type="http://schemas.openxmlformats.org/officeDocument/2006/relationships/oleObject" Target="../embeddings/oleObject34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65.wmf"/><Relationship Id="rId21" Type="http://schemas.openxmlformats.org/officeDocument/2006/relationships/tags" Target="../tags/tag240.xml"/><Relationship Id="rId34" Type="http://schemas.openxmlformats.org/officeDocument/2006/relationships/oleObject" Target="../embeddings/oleObject56.bin"/><Relationship Id="rId42" Type="http://schemas.openxmlformats.org/officeDocument/2006/relationships/oleObject" Target="../embeddings/oleObject30.bin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9" Type="http://schemas.openxmlformats.org/officeDocument/2006/relationships/notesSlide" Target="../notesSlides/notesSlide11.xml"/><Relationship Id="rId1" Type="http://schemas.openxmlformats.org/officeDocument/2006/relationships/vmlDrawing" Target="../drawings/vmlDrawing8.v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oleObject" Target="../embeddings/oleObject55.bin"/><Relationship Id="rId37" Type="http://schemas.openxmlformats.org/officeDocument/2006/relationships/image" Target="../media/image64.wmf"/><Relationship Id="rId40" Type="http://schemas.openxmlformats.org/officeDocument/2006/relationships/oleObject" Target="../embeddings/oleObject32.bin"/><Relationship Id="rId45" Type="http://schemas.openxmlformats.org/officeDocument/2006/relationships/image" Target="../media/image40.emf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57.bin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61.emf"/><Relationship Id="rId44" Type="http://schemas.openxmlformats.org/officeDocument/2006/relationships/oleObject" Target="../embeddings/oleObject59.bin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Relationship Id="rId30" Type="http://schemas.openxmlformats.org/officeDocument/2006/relationships/oleObject" Target="../embeddings/oleObject54.bin"/><Relationship Id="rId35" Type="http://schemas.openxmlformats.org/officeDocument/2006/relationships/image" Target="../media/image63.wmf"/><Relationship Id="rId43" Type="http://schemas.openxmlformats.org/officeDocument/2006/relationships/image" Target="../media/image39.emf"/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62.wmf"/><Relationship Id="rId38" Type="http://schemas.openxmlformats.org/officeDocument/2006/relationships/oleObject" Target="../embeddings/oleObject58.bin"/><Relationship Id="rId46" Type="http://schemas.openxmlformats.org/officeDocument/2006/relationships/image" Target="../media/image66.gif"/><Relationship Id="rId20" Type="http://schemas.openxmlformats.org/officeDocument/2006/relationships/tags" Target="../tags/tag239.xml"/><Relationship Id="rId41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258.xml"/><Relationship Id="rId18" Type="http://schemas.openxmlformats.org/officeDocument/2006/relationships/tags" Target="../tags/tag263.xml"/><Relationship Id="rId26" Type="http://schemas.openxmlformats.org/officeDocument/2006/relationships/oleObject" Target="../embeddings/oleObject61.bin"/><Relationship Id="rId39" Type="http://schemas.openxmlformats.org/officeDocument/2006/relationships/image" Target="../media/image74.wmf"/><Relationship Id="rId21" Type="http://schemas.openxmlformats.org/officeDocument/2006/relationships/tags" Target="../tags/tag266.xml"/><Relationship Id="rId34" Type="http://schemas.openxmlformats.org/officeDocument/2006/relationships/oleObject" Target="../embeddings/oleObject65.bin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tags" Target="../tags/tag265.xml"/><Relationship Id="rId29" Type="http://schemas.openxmlformats.org/officeDocument/2006/relationships/image" Target="../media/image69.wmf"/><Relationship Id="rId41" Type="http://schemas.openxmlformats.org/officeDocument/2006/relationships/image" Target="../media/image75.wmf"/><Relationship Id="rId1" Type="http://schemas.openxmlformats.org/officeDocument/2006/relationships/vmlDrawing" Target="../drawings/vmlDrawing9.v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oleObject" Target="../embeddings/oleObject60.bin"/><Relationship Id="rId32" Type="http://schemas.openxmlformats.org/officeDocument/2006/relationships/oleObject" Target="../embeddings/oleObject64.bin"/><Relationship Id="rId37" Type="http://schemas.openxmlformats.org/officeDocument/2006/relationships/image" Target="../media/image73.wmf"/><Relationship Id="rId40" Type="http://schemas.openxmlformats.org/officeDocument/2006/relationships/oleObject" Target="../embeddings/oleObject68.bin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notesSlide" Target="../notesSlides/notesSlide12.xml"/><Relationship Id="rId28" Type="http://schemas.openxmlformats.org/officeDocument/2006/relationships/oleObject" Target="../embeddings/oleObject62.bin"/><Relationship Id="rId36" Type="http://schemas.openxmlformats.org/officeDocument/2006/relationships/oleObject" Target="../embeddings/oleObject66.bin"/><Relationship Id="rId10" Type="http://schemas.openxmlformats.org/officeDocument/2006/relationships/tags" Target="../tags/tag255.xml"/><Relationship Id="rId19" Type="http://schemas.openxmlformats.org/officeDocument/2006/relationships/tags" Target="../tags/tag264.xml"/><Relationship Id="rId31" Type="http://schemas.openxmlformats.org/officeDocument/2006/relationships/image" Target="../media/image70.wmf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68.wmf"/><Relationship Id="rId30" Type="http://schemas.openxmlformats.org/officeDocument/2006/relationships/oleObject" Target="../embeddings/oleObject63.bin"/><Relationship Id="rId35" Type="http://schemas.openxmlformats.org/officeDocument/2006/relationships/image" Target="../media/image72.wmf"/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5" Type="http://schemas.openxmlformats.org/officeDocument/2006/relationships/image" Target="../media/image67.wmf"/><Relationship Id="rId33" Type="http://schemas.openxmlformats.org/officeDocument/2006/relationships/image" Target="../media/image71.wmf"/><Relationship Id="rId38" Type="http://schemas.openxmlformats.org/officeDocument/2006/relationships/oleObject" Target="../embeddings/oleObject67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78.xml"/><Relationship Id="rId18" Type="http://schemas.openxmlformats.org/officeDocument/2006/relationships/tags" Target="../tags/tag283.xml"/><Relationship Id="rId26" Type="http://schemas.openxmlformats.org/officeDocument/2006/relationships/tags" Target="../tags/tag291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286.xml"/><Relationship Id="rId34" Type="http://schemas.openxmlformats.org/officeDocument/2006/relationships/tags" Target="../tags/tag299.xml"/><Relationship Id="rId42" Type="http://schemas.openxmlformats.org/officeDocument/2006/relationships/image" Target="../media/image76.emf"/><Relationship Id="rId47" Type="http://schemas.openxmlformats.org/officeDocument/2006/relationships/oleObject" Target="../embeddings/oleObject72.bin"/><Relationship Id="rId50" Type="http://schemas.openxmlformats.org/officeDocument/2006/relationships/image" Target="../media/image80.emf"/><Relationship Id="rId55" Type="http://schemas.openxmlformats.org/officeDocument/2006/relationships/oleObject" Target="../embeddings/oleObject76.bin"/><Relationship Id="rId63" Type="http://schemas.openxmlformats.org/officeDocument/2006/relationships/oleObject" Target="../embeddings/oleObject80.bin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6" Type="http://schemas.openxmlformats.org/officeDocument/2006/relationships/tags" Target="../tags/tag281.xml"/><Relationship Id="rId29" Type="http://schemas.openxmlformats.org/officeDocument/2006/relationships/tags" Target="../tags/tag294.xml"/><Relationship Id="rId11" Type="http://schemas.openxmlformats.org/officeDocument/2006/relationships/tags" Target="../tags/tag276.xml"/><Relationship Id="rId24" Type="http://schemas.openxmlformats.org/officeDocument/2006/relationships/tags" Target="../tags/tag289.xml"/><Relationship Id="rId32" Type="http://schemas.openxmlformats.org/officeDocument/2006/relationships/tags" Target="../tags/tag297.xml"/><Relationship Id="rId37" Type="http://schemas.openxmlformats.org/officeDocument/2006/relationships/tags" Target="../tags/tag302.xml"/><Relationship Id="rId40" Type="http://schemas.openxmlformats.org/officeDocument/2006/relationships/notesSlide" Target="../notesSlides/notesSlide13.xml"/><Relationship Id="rId45" Type="http://schemas.openxmlformats.org/officeDocument/2006/relationships/oleObject" Target="../embeddings/oleObject71.bin"/><Relationship Id="rId53" Type="http://schemas.openxmlformats.org/officeDocument/2006/relationships/oleObject" Target="../embeddings/oleObject75.bin"/><Relationship Id="rId58" Type="http://schemas.openxmlformats.org/officeDocument/2006/relationships/image" Target="../media/image84.emf"/><Relationship Id="rId5" Type="http://schemas.openxmlformats.org/officeDocument/2006/relationships/tags" Target="../tags/tag270.xml"/><Relationship Id="rId61" Type="http://schemas.openxmlformats.org/officeDocument/2006/relationships/oleObject" Target="../embeddings/oleObject79.bin"/><Relationship Id="rId19" Type="http://schemas.openxmlformats.org/officeDocument/2006/relationships/tags" Target="../tags/tag284.xml"/><Relationship Id="rId14" Type="http://schemas.openxmlformats.org/officeDocument/2006/relationships/tags" Target="../tags/tag279.xml"/><Relationship Id="rId22" Type="http://schemas.openxmlformats.org/officeDocument/2006/relationships/tags" Target="../tags/tag287.xml"/><Relationship Id="rId27" Type="http://schemas.openxmlformats.org/officeDocument/2006/relationships/tags" Target="../tags/tag292.xml"/><Relationship Id="rId30" Type="http://schemas.openxmlformats.org/officeDocument/2006/relationships/tags" Target="../tags/tag295.xml"/><Relationship Id="rId35" Type="http://schemas.openxmlformats.org/officeDocument/2006/relationships/tags" Target="../tags/tag300.xml"/><Relationship Id="rId43" Type="http://schemas.openxmlformats.org/officeDocument/2006/relationships/oleObject" Target="../embeddings/oleObject70.bin"/><Relationship Id="rId48" Type="http://schemas.openxmlformats.org/officeDocument/2006/relationships/image" Target="../media/image79.wmf"/><Relationship Id="rId56" Type="http://schemas.openxmlformats.org/officeDocument/2006/relationships/image" Target="../media/image83.emf"/><Relationship Id="rId64" Type="http://schemas.openxmlformats.org/officeDocument/2006/relationships/image" Target="../media/image87.emf"/><Relationship Id="rId8" Type="http://schemas.openxmlformats.org/officeDocument/2006/relationships/tags" Target="../tags/tag273.xml"/><Relationship Id="rId51" Type="http://schemas.openxmlformats.org/officeDocument/2006/relationships/oleObject" Target="../embeddings/oleObject74.bin"/><Relationship Id="rId3" Type="http://schemas.openxmlformats.org/officeDocument/2006/relationships/tags" Target="../tags/tag268.xml"/><Relationship Id="rId12" Type="http://schemas.openxmlformats.org/officeDocument/2006/relationships/tags" Target="../tags/tag277.xml"/><Relationship Id="rId17" Type="http://schemas.openxmlformats.org/officeDocument/2006/relationships/tags" Target="../tags/tag282.xml"/><Relationship Id="rId25" Type="http://schemas.openxmlformats.org/officeDocument/2006/relationships/tags" Target="../tags/tag290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image" Target="../media/image78.emf"/><Relationship Id="rId59" Type="http://schemas.openxmlformats.org/officeDocument/2006/relationships/oleObject" Target="../embeddings/oleObject78.bin"/><Relationship Id="rId20" Type="http://schemas.openxmlformats.org/officeDocument/2006/relationships/tags" Target="../tags/tag285.xml"/><Relationship Id="rId41" Type="http://schemas.openxmlformats.org/officeDocument/2006/relationships/oleObject" Target="../embeddings/oleObject69.bin"/><Relationship Id="rId54" Type="http://schemas.openxmlformats.org/officeDocument/2006/relationships/image" Target="../media/image82.emf"/><Relationship Id="rId62" Type="http://schemas.openxmlformats.org/officeDocument/2006/relationships/image" Target="../media/image86.emf"/><Relationship Id="rId1" Type="http://schemas.openxmlformats.org/officeDocument/2006/relationships/vmlDrawing" Target="../drawings/vmlDrawing10.vml"/><Relationship Id="rId6" Type="http://schemas.openxmlformats.org/officeDocument/2006/relationships/tags" Target="../tags/tag271.xml"/><Relationship Id="rId15" Type="http://schemas.openxmlformats.org/officeDocument/2006/relationships/tags" Target="../tags/tag280.xml"/><Relationship Id="rId23" Type="http://schemas.openxmlformats.org/officeDocument/2006/relationships/tags" Target="../tags/tag288.xml"/><Relationship Id="rId28" Type="http://schemas.openxmlformats.org/officeDocument/2006/relationships/tags" Target="../tags/tag293.xml"/><Relationship Id="rId36" Type="http://schemas.openxmlformats.org/officeDocument/2006/relationships/tags" Target="../tags/tag301.xml"/><Relationship Id="rId49" Type="http://schemas.openxmlformats.org/officeDocument/2006/relationships/oleObject" Target="../embeddings/oleObject73.bin"/><Relationship Id="rId57" Type="http://schemas.openxmlformats.org/officeDocument/2006/relationships/oleObject" Target="../embeddings/oleObject77.bin"/><Relationship Id="rId10" Type="http://schemas.openxmlformats.org/officeDocument/2006/relationships/tags" Target="../tags/tag275.xml"/><Relationship Id="rId31" Type="http://schemas.openxmlformats.org/officeDocument/2006/relationships/tags" Target="../tags/tag296.xml"/><Relationship Id="rId44" Type="http://schemas.openxmlformats.org/officeDocument/2006/relationships/image" Target="../media/image77.emf"/><Relationship Id="rId52" Type="http://schemas.openxmlformats.org/officeDocument/2006/relationships/image" Target="../media/image81.emf"/><Relationship Id="rId60" Type="http://schemas.openxmlformats.org/officeDocument/2006/relationships/image" Target="../media/image85.emf"/><Relationship Id="rId4" Type="http://schemas.openxmlformats.org/officeDocument/2006/relationships/tags" Target="../tags/tag269.xml"/><Relationship Id="rId9" Type="http://schemas.openxmlformats.org/officeDocument/2006/relationships/tags" Target="../tags/tag27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328.xml"/><Relationship Id="rId21" Type="http://schemas.openxmlformats.org/officeDocument/2006/relationships/tags" Target="../tags/tag323.xml"/><Relationship Id="rId34" Type="http://schemas.openxmlformats.org/officeDocument/2006/relationships/tags" Target="../tags/tag336.xml"/><Relationship Id="rId42" Type="http://schemas.openxmlformats.org/officeDocument/2006/relationships/oleObject" Target="../embeddings/oleObject71.bin"/><Relationship Id="rId47" Type="http://schemas.openxmlformats.org/officeDocument/2006/relationships/image" Target="../media/image80.emf"/><Relationship Id="rId50" Type="http://schemas.openxmlformats.org/officeDocument/2006/relationships/oleObject" Target="../embeddings/oleObject82.bin"/><Relationship Id="rId55" Type="http://schemas.openxmlformats.org/officeDocument/2006/relationships/image" Target="../media/image90.emf"/><Relationship Id="rId63" Type="http://schemas.openxmlformats.org/officeDocument/2006/relationships/image" Target="../media/image94.wmf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9" Type="http://schemas.openxmlformats.org/officeDocument/2006/relationships/tags" Target="../tags/tag331.xml"/><Relationship Id="rId11" Type="http://schemas.openxmlformats.org/officeDocument/2006/relationships/tags" Target="../tags/tag313.xml"/><Relationship Id="rId24" Type="http://schemas.openxmlformats.org/officeDocument/2006/relationships/tags" Target="../tags/tag326.xml"/><Relationship Id="rId32" Type="http://schemas.openxmlformats.org/officeDocument/2006/relationships/tags" Target="../tags/tag334.xml"/><Relationship Id="rId37" Type="http://schemas.openxmlformats.org/officeDocument/2006/relationships/tags" Target="../tags/tag339.xml"/><Relationship Id="rId40" Type="http://schemas.openxmlformats.org/officeDocument/2006/relationships/oleObject" Target="../embeddings/oleObject81.bin"/><Relationship Id="rId45" Type="http://schemas.openxmlformats.org/officeDocument/2006/relationships/image" Target="../media/image79.wmf"/><Relationship Id="rId53" Type="http://schemas.openxmlformats.org/officeDocument/2006/relationships/image" Target="../media/image89.emf"/><Relationship Id="rId58" Type="http://schemas.openxmlformats.org/officeDocument/2006/relationships/oleObject" Target="../embeddings/oleObject86.bin"/><Relationship Id="rId5" Type="http://schemas.openxmlformats.org/officeDocument/2006/relationships/tags" Target="../tags/tag307.xml"/><Relationship Id="rId61" Type="http://schemas.openxmlformats.org/officeDocument/2006/relationships/image" Target="../media/image93.emf"/><Relationship Id="rId19" Type="http://schemas.openxmlformats.org/officeDocument/2006/relationships/tags" Target="../tags/tag32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35" Type="http://schemas.openxmlformats.org/officeDocument/2006/relationships/tags" Target="../tags/tag337.xml"/><Relationship Id="rId43" Type="http://schemas.openxmlformats.org/officeDocument/2006/relationships/image" Target="../media/image78.emf"/><Relationship Id="rId48" Type="http://schemas.openxmlformats.org/officeDocument/2006/relationships/oleObject" Target="../embeddings/oleObject74.bin"/><Relationship Id="rId56" Type="http://schemas.openxmlformats.org/officeDocument/2006/relationships/oleObject" Target="../embeddings/oleObject85.bin"/><Relationship Id="rId64" Type="http://schemas.openxmlformats.org/officeDocument/2006/relationships/oleObject" Target="../embeddings/oleObject89.bin"/><Relationship Id="rId8" Type="http://schemas.openxmlformats.org/officeDocument/2006/relationships/tags" Target="../tags/tag310.xml"/><Relationship Id="rId51" Type="http://schemas.openxmlformats.org/officeDocument/2006/relationships/image" Target="../media/image88.emf"/><Relationship Id="rId3" Type="http://schemas.openxmlformats.org/officeDocument/2006/relationships/tags" Target="../tags/tag305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tags" Target="../tags/tag335.xml"/><Relationship Id="rId38" Type="http://schemas.openxmlformats.org/officeDocument/2006/relationships/slideLayout" Target="../slideLayouts/slideLayout2.xml"/><Relationship Id="rId46" Type="http://schemas.openxmlformats.org/officeDocument/2006/relationships/oleObject" Target="../embeddings/oleObject73.bin"/><Relationship Id="rId59" Type="http://schemas.openxmlformats.org/officeDocument/2006/relationships/image" Target="../media/image92.emf"/><Relationship Id="rId20" Type="http://schemas.openxmlformats.org/officeDocument/2006/relationships/tags" Target="../tags/tag322.xml"/><Relationship Id="rId41" Type="http://schemas.openxmlformats.org/officeDocument/2006/relationships/image" Target="../media/image77.emf"/><Relationship Id="rId54" Type="http://schemas.openxmlformats.org/officeDocument/2006/relationships/oleObject" Target="../embeddings/oleObject84.bin"/><Relationship Id="rId62" Type="http://schemas.openxmlformats.org/officeDocument/2006/relationships/oleObject" Target="../embeddings/oleObject88.bin"/><Relationship Id="rId1" Type="http://schemas.openxmlformats.org/officeDocument/2006/relationships/vmlDrawing" Target="../drawings/vmlDrawing11.vml"/><Relationship Id="rId6" Type="http://schemas.openxmlformats.org/officeDocument/2006/relationships/tags" Target="../tags/tag308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36" Type="http://schemas.openxmlformats.org/officeDocument/2006/relationships/tags" Target="../tags/tag338.xml"/><Relationship Id="rId49" Type="http://schemas.openxmlformats.org/officeDocument/2006/relationships/image" Target="../media/image81.emf"/><Relationship Id="rId57" Type="http://schemas.openxmlformats.org/officeDocument/2006/relationships/image" Target="../media/image91.emf"/><Relationship Id="rId10" Type="http://schemas.openxmlformats.org/officeDocument/2006/relationships/tags" Target="../tags/tag312.xml"/><Relationship Id="rId31" Type="http://schemas.openxmlformats.org/officeDocument/2006/relationships/tags" Target="../tags/tag333.xml"/><Relationship Id="rId44" Type="http://schemas.openxmlformats.org/officeDocument/2006/relationships/oleObject" Target="../embeddings/oleObject72.bin"/><Relationship Id="rId52" Type="http://schemas.openxmlformats.org/officeDocument/2006/relationships/oleObject" Target="../embeddings/oleObject83.bin"/><Relationship Id="rId60" Type="http://schemas.openxmlformats.org/officeDocument/2006/relationships/oleObject" Target="../embeddings/oleObject87.bin"/><Relationship Id="rId65" Type="http://schemas.openxmlformats.org/officeDocument/2006/relationships/image" Target="../media/image95.wmf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3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351.xml"/><Relationship Id="rId18" Type="http://schemas.openxmlformats.org/officeDocument/2006/relationships/tags" Target="../tags/tag356.xml"/><Relationship Id="rId26" Type="http://schemas.openxmlformats.org/officeDocument/2006/relationships/tags" Target="../tags/tag364.xml"/><Relationship Id="rId39" Type="http://schemas.openxmlformats.org/officeDocument/2006/relationships/oleObject" Target="../embeddings/oleObject94.bin"/><Relationship Id="rId21" Type="http://schemas.openxmlformats.org/officeDocument/2006/relationships/tags" Target="../tags/tag359.xml"/><Relationship Id="rId34" Type="http://schemas.openxmlformats.org/officeDocument/2006/relationships/image" Target="../media/image97.emf"/><Relationship Id="rId42" Type="http://schemas.openxmlformats.org/officeDocument/2006/relationships/image" Target="../media/image101.emf"/><Relationship Id="rId47" Type="http://schemas.openxmlformats.org/officeDocument/2006/relationships/oleObject" Target="../embeddings/oleObject98.bin"/><Relationship Id="rId50" Type="http://schemas.openxmlformats.org/officeDocument/2006/relationships/image" Target="../media/image105.wmf"/><Relationship Id="rId7" Type="http://schemas.openxmlformats.org/officeDocument/2006/relationships/tags" Target="../tags/tag345.xml"/><Relationship Id="rId2" Type="http://schemas.openxmlformats.org/officeDocument/2006/relationships/tags" Target="../tags/tag340.xml"/><Relationship Id="rId16" Type="http://schemas.openxmlformats.org/officeDocument/2006/relationships/tags" Target="../tags/tag354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349.xml"/><Relationship Id="rId24" Type="http://schemas.openxmlformats.org/officeDocument/2006/relationships/tags" Target="../tags/tag362.xml"/><Relationship Id="rId32" Type="http://schemas.openxmlformats.org/officeDocument/2006/relationships/image" Target="../media/image96.wmf"/><Relationship Id="rId37" Type="http://schemas.openxmlformats.org/officeDocument/2006/relationships/oleObject" Target="../embeddings/oleObject93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97.bin"/><Relationship Id="rId5" Type="http://schemas.openxmlformats.org/officeDocument/2006/relationships/tags" Target="../tags/tag343.xml"/><Relationship Id="rId15" Type="http://schemas.openxmlformats.org/officeDocument/2006/relationships/tags" Target="../tags/tag353.xml"/><Relationship Id="rId23" Type="http://schemas.openxmlformats.org/officeDocument/2006/relationships/tags" Target="../tags/tag361.xml"/><Relationship Id="rId28" Type="http://schemas.openxmlformats.org/officeDocument/2006/relationships/tags" Target="../tags/tag366.xml"/><Relationship Id="rId36" Type="http://schemas.openxmlformats.org/officeDocument/2006/relationships/image" Target="../media/image98.wmf"/><Relationship Id="rId49" Type="http://schemas.openxmlformats.org/officeDocument/2006/relationships/oleObject" Target="../embeddings/oleObject99.bin"/><Relationship Id="rId10" Type="http://schemas.openxmlformats.org/officeDocument/2006/relationships/tags" Target="../tags/tag348.xml"/><Relationship Id="rId19" Type="http://schemas.openxmlformats.org/officeDocument/2006/relationships/tags" Target="../tags/tag357.xml"/><Relationship Id="rId31" Type="http://schemas.openxmlformats.org/officeDocument/2006/relationships/oleObject" Target="../embeddings/oleObject90.bin"/><Relationship Id="rId44" Type="http://schemas.openxmlformats.org/officeDocument/2006/relationships/image" Target="../media/image102.emf"/><Relationship Id="rId4" Type="http://schemas.openxmlformats.org/officeDocument/2006/relationships/tags" Target="../tags/tag342.xml"/><Relationship Id="rId9" Type="http://schemas.openxmlformats.org/officeDocument/2006/relationships/tags" Target="../tags/tag347.xml"/><Relationship Id="rId14" Type="http://schemas.openxmlformats.org/officeDocument/2006/relationships/tags" Target="../tags/tag352.xml"/><Relationship Id="rId22" Type="http://schemas.openxmlformats.org/officeDocument/2006/relationships/tags" Target="../tags/tag360.xml"/><Relationship Id="rId27" Type="http://schemas.openxmlformats.org/officeDocument/2006/relationships/tags" Target="../tags/tag365.xml"/><Relationship Id="rId30" Type="http://schemas.openxmlformats.org/officeDocument/2006/relationships/notesSlide" Target="../notesSlides/notesSlide15.xml"/><Relationship Id="rId35" Type="http://schemas.openxmlformats.org/officeDocument/2006/relationships/oleObject" Target="../embeddings/oleObject92.bin"/><Relationship Id="rId43" Type="http://schemas.openxmlformats.org/officeDocument/2006/relationships/oleObject" Target="../embeddings/oleObject96.bin"/><Relationship Id="rId48" Type="http://schemas.openxmlformats.org/officeDocument/2006/relationships/image" Target="../media/image104.emf"/><Relationship Id="rId8" Type="http://schemas.openxmlformats.org/officeDocument/2006/relationships/tags" Target="../tags/tag346.xml"/><Relationship Id="rId3" Type="http://schemas.openxmlformats.org/officeDocument/2006/relationships/tags" Target="../tags/tag341.xml"/><Relationship Id="rId12" Type="http://schemas.openxmlformats.org/officeDocument/2006/relationships/tags" Target="../tags/tag350.xml"/><Relationship Id="rId17" Type="http://schemas.openxmlformats.org/officeDocument/2006/relationships/tags" Target="../tags/tag355.xml"/><Relationship Id="rId25" Type="http://schemas.openxmlformats.org/officeDocument/2006/relationships/tags" Target="../tags/tag363.xml"/><Relationship Id="rId33" Type="http://schemas.openxmlformats.org/officeDocument/2006/relationships/oleObject" Target="../embeddings/oleObject91.bin"/><Relationship Id="rId38" Type="http://schemas.openxmlformats.org/officeDocument/2006/relationships/image" Target="../media/image99.wmf"/><Relationship Id="rId46" Type="http://schemas.openxmlformats.org/officeDocument/2006/relationships/image" Target="../media/image103.emf"/><Relationship Id="rId20" Type="http://schemas.openxmlformats.org/officeDocument/2006/relationships/tags" Target="../tags/tag358.xml"/><Relationship Id="rId41" Type="http://schemas.openxmlformats.org/officeDocument/2006/relationships/oleObject" Target="../embeddings/oleObject95.bin"/><Relationship Id="rId1" Type="http://schemas.openxmlformats.org/officeDocument/2006/relationships/vmlDrawing" Target="../drawings/vmlDrawing12.vml"/><Relationship Id="rId6" Type="http://schemas.openxmlformats.org/officeDocument/2006/relationships/tags" Target="../tags/tag34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78.xml"/><Relationship Id="rId18" Type="http://schemas.openxmlformats.org/officeDocument/2006/relationships/tags" Target="../tags/tag383.xml"/><Relationship Id="rId26" Type="http://schemas.openxmlformats.org/officeDocument/2006/relationships/notesSlide" Target="../notesSlides/notesSlide16.xml"/><Relationship Id="rId39" Type="http://schemas.openxmlformats.org/officeDocument/2006/relationships/oleObject" Target="../embeddings/oleObject106.bin"/><Relationship Id="rId21" Type="http://schemas.openxmlformats.org/officeDocument/2006/relationships/tags" Target="../tags/tag386.xml"/><Relationship Id="rId34" Type="http://schemas.openxmlformats.org/officeDocument/2006/relationships/image" Target="../media/image109.wmf"/><Relationship Id="rId42" Type="http://schemas.openxmlformats.org/officeDocument/2006/relationships/image" Target="../media/image113.wmf"/><Relationship Id="rId47" Type="http://schemas.openxmlformats.org/officeDocument/2006/relationships/image" Target="../media/image116.png"/><Relationship Id="rId7" Type="http://schemas.openxmlformats.org/officeDocument/2006/relationships/tags" Target="../tags/tag372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9" Type="http://schemas.openxmlformats.org/officeDocument/2006/relationships/oleObject" Target="../embeddings/oleObject101.bin"/><Relationship Id="rId1" Type="http://schemas.openxmlformats.org/officeDocument/2006/relationships/vmlDrawing" Target="../drawings/vmlDrawing13.vml"/><Relationship Id="rId6" Type="http://schemas.openxmlformats.org/officeDocument/2006/relationships/tags" Target="../tags/tag371.xml"/><Relationship Id="rId11" Type="http://schemas.openxmlformats.org/officeDocument/2006/relationships/tags" Target="../tags/tag376.xml"/><Relationship Id="rId24" Type="http://schemas.openxmlformats.org/officeDocument/2006/relationships/tags" Target="../tags/tag389.xml"/><Relationship Id="rId32" Type="http://schemas.openxmlformats.org/officeDocument/2006/relationships/image" Target="../media/image108.wmf"/><Relationship Id="rId37" Type="http://schemas.openxmlformats.org/officeDocument/2006/relationships/oleObject" Target="../embeddings/oleObject105.bin"/><Relationship Id="rId40" Type="http://schemas.openxmlformats.org/officeDocument/2006/relationships/image" Target="../media/image112.wmf"/><Relationship Id="rId45" Type="http://schemas.openxmlformats.org/officeDocument/2006/relationships/oleObject" Target="../embeddings/oleObject109.bin"/><Relationship Id="rId5" Type="http://schemas.openxmlformats.org/officeDocument/2006/relationships/tags" Target="../tags/tag370.xml"/><Relationship Id="rId15" Type="http://schemas.openxmlformats.org/officeDocument/2006/relationships/tags" Target="../tags/tag380.xml"/><Relationship Id="rId23" Type="http://schemas.openxmlformats.org/officeDocument/2006/relationships/tags" Target="../tags/tag388.xml"/><Relationship Id="rId28" Type="http://schemas.openxmlformats.org/officeDocument/2006/relationships/image" Target="../media/image106.emf"/><Relationship Id="rId36" Type="http://schemas.openxmlformats.org/officeDocument/2006/relationships/image" Target="../media/image110.emf"/><Relationship Id="rId10" Type="http://schemas.openxmlformats.org/officeDocument/2006/relationships/tags" Target="../tags/tag375.xml"/><Relationship Id="rId19" Type="http://schemas.openxmlformats.org/officeDocument/2006/relationships/tags" Target="../tags/tag384.xml"/><Relationship Id="rId31" Type="http://schemas.openxmlformats.org/officeDocument/2006/relationships/oleObject" Target="../embeddings/oleObject102.bin"/><Relationship Id="rId44" Type="http://schemas.openxmlformats.org/officeDocument/2006/relationships/image" Target="../media/image114.wmf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4" Type="http://schemas.openxmlformats.org/officeDocument/2006/relationships/tags" Target="../tags/tag379.xml"/><Relationship Id="rId22" Type="http://schemas.openxmlformats.org/officeDocument/2006/relationships/tags" Target="../tags/tag387.xml"/><Relationship Id="rId27" Type="http://schemas.openxmlformats.org/officeDocument/2006/relationships/oleObject" Target="../embeddings/oleObject100.bin"/><Relationship Id="rId30" Type="http://schemas.openxmlformats.org/officeDocument/2006/relationships/image" Target="../media/image107.wmf"/><Relationship Id="rId35" Type="http://schemas.openxmlformats.org/officeDocument/2006/relationships/oleObject" Target="../embeddings/oleObject104.bin"/><Relationship Id="rId43" Type="http://schemas.openxmlformats.org/officeDocument/2006/relationships/oleObject" Target="../embeddings/oleObject108.bin"/><Relationship Id="rId8" Type="http://schemas.openxmlformats.org/officeDocument/2006/relationships/tags" Target="../tags/tag373.xml"/><Relationship Id="rId3" Type="http://schemas.openxmlformats.org/officeDocument/2006/relationships/tags" Target="../tags/tag368.xml"/><Relationship Id="rId12" Type="http://schemas.openxmlformats.org/officeDocument/2006/relationships/tags" Target="../tags/tag377.xml"/><Relationship Id="rId17" Type="http://schemas.openxmlformats.org/officeDocument/2006/relationships/tags" Target="../tags/tag382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103.bin"/><Relationship Id="rId38" Type="http://schemas.openxmlformats.org/officeDocument/2006/relationships/image" Target="../media/image111.wmf"/><Relationship Id="rId46" Type="http://schemas.openxmlformats.org/officeDocument/2006/relationships/image" Target="../media/image115.wmf"/><Relationship Id="rId20" Type="http://schemas.openxmlformats.org/officeDocument/2006/relationships/tags" Target="../tags/tag385.xml"/><Relationship Id="rId41" Type="http://schemas.openxmlformats.org/officeDocument/2006/relationships/oleObject" Target="../embeddings/oleObject107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414.xml"/><Relationship Id="rId21" Type="http://schemas.openxmlformats.org/officeDocument/2006/relationships/tags" Target="../tags/tag409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117.emf"/><Relationship Id="rId63" Type="http://schemas.openxmlformats.org/officeDocument/2006/relationships/image" Target="../media/image125.emf"/><Relationship Id="rId68" Type="http://schemas.openxmlformats.org/officeDocument/2006/relationships/oleObject" Target="../embeddings/oleObject122.bin"/><Relationship Id="rId84" Type="http://schemas.openxmlformats.org/officeDocument/2006/relationships/oleObject" Target="../embeddings/oleObject130.bin"/><Relationship Id="rId16" Type="http://schemas.openxmlformats.org/officeDocument/2006/relationships/tags" Target="../tags/tag404.xml"/><Relationship Id="rId11" Type="http://schemas.openxmlformats.org/officeDocument/2006/relationships/tags" Target="../tags/tag399.xml"/><Relationship Id="rId32" Type="http://schemas.openxmlformats.org/officeDocument/2006/relationships/tags" Target="../tags/tag420.xml"/><Relationship Id="rId37" Type="http://schemas.openxmlformats.org/officeDocument/2006/relationships/tags" Target="../tags/tag425.xml"/><Relationship Id="rId53" Type="http://schemas.openxmlformats.org/officeDocument/2006/relationships/image" Target="../media/image120.emf"/><Relationship Id="rId58" Type="http://schemas.openxmlformats.org/officeDocument/2006/relationships/oleObject" Target="../embeddings/oleObject117.bin"/><Relationship Id="rId74" Type="http://schemas.openxmlformats.org/officeDocument/2006/relationships/oleObject" Target="../embeddings/oleObject125.bin"/><Relationship Id="rId79" Type="http://schemas.openxmlformats.org/officeDocument/2006/relationships/image" Target="../media/image133.wmf"/><Relationship Id="rId5" Type="http://schemas.openxmlformats.org/officeDocument/2006/relationships/tags" Target="../tags/tag393.xml"/><Relationship Id="rId19" Type="http://schemas.openxmlformats.org/officeDocument/2006/relationships/tags" Target="../tags/tag407.xml"/><Relationship Id="rId14" Type="http://schemas.openxmlformats.org/officeDocument/2006/relationships/tags" Target="../tags/tag402.xml"/><Relationship Id="rId22" Type="http://schemas.openxmlformats.org/officeDocument/2006/relationships/tags" Target="../tags/tag410.xml"/><Relationship Id="rId27" Type="http://schemas.openxmlformats.org/officeDocument/2006/relationships/tags" Target="../tags/tag415.xml"/><Relationship Id="rId30" Type="http://schemas.openxmlformats.org/officeDocument/2006/relationships/tags" Target="../tags/tag418.xml"/><Relationship Id="rId35" Type="http://schemas.openxmlformats.org/officeDocument/2006/relationships/tags" Target="../tags/tag423.xml"/><Relationship Id="rId43" Type="http://schemas.openxmlformats.org/officeDocument/2006/relationships/notesSlide" Target="../notesSlides/notesSlide17.xml"/><Relationship Id="rId48" Type="http://schemas.openxmlformats.org/officeDocument/2006/relationships/oleObject" Target="../embeddings/oleObject112.bin"/><Relationship Id="rId56" Type="http://schemas.openxmlformats.org/officeDocument/2006/relationships/oleObject" Target="../embeddings/oleObject116.bin"/><Relationship Id="rId64" Type="http://schemas.openxmlformats.org/officeDocument/2006/relationships/oleObject" Target="../embeddings/oleObject120.bin"/><Relationship Id="rId69" Type="http://schemas.openxmlformats.org/officeDocument/2006/relationships/image" Target="../media/image128.emf"/><Relationship Id="rId77" Type="http://schemas.openxmlformats.org/officeDocument/2006/relationships/image" Target="../media/image132.emf"/><Relationship Id="rId8" Type="http://schemas.openxmlformats.org/officeDocument/2006/relationships/tags" Target="../tags/tag396.xml"/><Relationship Id="rId51" Type="http://schemas.openxmlformats.org/officeDocument/2006/relationships/image" Target="../media/image119.emf"/><Relationship Id="rId72" Type="http://schemas.openxmlformats.org/officeDocument/2006/relationships/oleObject" Target="../embeddings/oleObject124.bin"/><Relationship Id="rId80" Type="http://schemas.openxmlformats.org/officeDocument/2006/relationships/oleObject" Target="../embeddings/oleObject128.bin"/><Relationship Id="rId85" Type="http://schemas.openxmlformats.org/officeDocument/2006/relationships/image" Target="../media/image136.wmf"/><Relationship Id="rId3" Type="http://schemas.openxmlformats.org/officeDocument/2006/relationships/tags" Target="../tags/tag391.xml"/><Relationship Id="rId12" Type="http://schemas.openxmlformats.org/officeDocument/2006/relationships/tags" Target="../tags/tag400.xml"/><Relationship Id="rId17" Type="http://schemas.openxmlformats.org/officeDocument/2006/relationships/tags" Target="../tags/tag405.xml"/><Relationship Id="rId25" Type="http://schemas.openxmlformats.org/officeDocument/2006/relationships/tags" Target="../tags/tag413.xml"/><Relationship Id="rId33" Type="http://schemas.openxmlformats.org/officeDocument/2006/relationships/tags" Target="../tags/tag421.xml"/><Relationship Id="rId38" Type="http://schemas.openxmlformats.org/officeDocument/2006/relationships/tags" Target="../tags/tag426.xml"/><Relationship Id="rId46" Type="http://schemas.openxmlformats.org/officeDocument/2006/relationships/oleObject" Target="../embeddings/oleObject111.bin"/><Relationship Id="rId59" Type="http://schemas.openxmlformats.org/officeDocument/2006/relationships/image" Target="../media/image123.emf"/><Relationship Id="rId67" Type="http://schemas.openxmlformats.org/officeDocument/2006/relationships/image" Target="../media/image127.emf"/><Relationship Id="rId20" Type="http://schemas.openxmlformats.org/officeDocument/2006/relationships/tags" Target="../tags/tag408.xml"/><Relationship Id="rId41" Type="http://schemas.openxmlformats.org/officeDocument/2006/relationships/tags" Target="../tags/tag429.xml"/><Relationship Id="rId54" Type="http://schemas.openxmlformats.org/officeDocument/2006/relationships/oleObject" Target="../embeddings/oleObject115.bin"/><Relationship Id="rId62" Type="http://schemas.openxmlformats.org/officeDocument/2006/relationships/oleObject" Target="../embeddings/oleObject119.bin"/><Relationship Id="rId70" Type="http://schemas.openxmlformats.org/officeDocument/2006/relationships/oleObject" Target="../embeddings/oleObject123.bin"/><Relationship Id="rId75" Type="http://schemas.openxmlformats.org/officeDocument/2006/relationships/image" Target="../media/image131.emf"/><Relationship Id="rId83" Type="http://schemas.openxmlformats.org/officeDocument/2006/relationships/image" Target="../media/image135.wmf"/><Relationship Id="rId1" Type="http://schemas.openxmlformats.org/officeDocument/2006/relationships/vmlDrawing" Target="../drawings/vmlDrawing14.vml"/><Relationship Id="rId6" Type="http://schemas.openxmlformats.org/officeDocument/2006/relationships/tags" Target="../tags/tag394.xml"/><Relationship Id="rId15" Type="http://schemas.openxmlformats.org/officeDocument/2006/relationships/tags" Target="../tags/tag403.xml"/><Relationship Id="rId23" Type="http://schemas.openxmlformats.org/officeDocument/2006/relationships/tags" Target="../tags/tag411.xml"/><Relationship Id="rId28" Type="http://schemas.openxmlformats.org/officeDocument/2006/relationships/tags" Target="../tags/tag416.xml"/><Relationship Id="rId36" Type="http://schemas.openxmlformats.org/officeDocument/2006/relationships/tags" Target="../tags/tag424.xml"/><Relationship Id="rId49" Type="http://schemas.openxmlformats.org/officeDocument/2006/relationships/image" Target="../media/image118.emf"/><Relationship Id="rId57" Type="http://schemas.openxmlformats.org/officeDocument/2006/relationships/image" Target="../media/image122.emf"/><Relationship Id="rId10" Type="http://schemas.openxmlformats.org/officeDocument/2006/relationships/tags" Target="../tags/tag398.xml"/><Relationship Id="rId31" Type="http://schemas.openxmlformats.org/officeDocument/2006/relationships/tags" Target="../tags/tag419.xml"/><Relationship Id="rId44" Type="http://schemas.openxmlformats.org/officeDocument/2006/relationships/oleObject" Target="../embeddings/oleObject110.bin"/><Relationship Id="rId52" Type="http://schemas.openxmlformats.org/officeDocument/2006/relationships/oleObject" Target="../embeddings/oleObject114.bin"/><Relationship Id="rId60" Type="http://schemas.openxmlformats.org/officeDocument/2006/relationships/oleObject" Target="../embeddings/oleObject118.bin"/><Relationship Id="rId65" Type="http://schemas.openxmlformats.org/officeDocument/2006/relationships/image" Target="../media/image126.wmf"/><Relationship Id="rId73" Type="http://schemas.openxmlformats.org/officeDocument/2006/relationships/image" Target="../media/image130.wmf"/><Relationship Id="rId78" Type="http://schemas.openxmlformats.org/officeDocument/2006/relationships/oleObject" Target="../embeddings/oleObject127.bin"/><Relationship Id="rId81" Type="http://schemas.openxmlformats.org/officeDocument/2006/relationships/image" Target="../media/image134.wmf"/><Relationship Id="rId86" Type="http://schemas.openxmlformats.org/officeDocument/2006/relationships/oleObject" Target="../embeddings/oleObject131.bin"/><Relationship Id="rId4" Type="http://schemas.openxmlformats.org/officeDocument/2006/relationships/tags" Target="../tags/tag392.xml"/><Relationship Id="rId9" Type="http://schemas.openxmlformats.org/officeDocument/2006/relationships/tags" Target="../tags/tag397.xml"/><Relationship Id="rId13" Type="http://schemas.openxmlformats.org/officeDocument/2006/relationships/tags" Target="../tags/tag401.xml"/><Relationship Id="rId18" Type="http://schemas.openxmlformats.org/officeDocument/2006/relationships/tags" Target="../tags/tag406.xml"/><Relationship Id="rId39" Type="http://schemas.openxmlformats.org/officeDocument/2006/relationships/tags" Target="../tags/tag427.xml"/><Relationship Id="rId34" Type="http://schemas.openxmlformats.org/officeDocument/2006/relationships/tags" Target="../tags/tag422.xml"/><Relationship Id="rId50" Type="http://schemas.openxmlformats.org/officeDocument/2006/relationships/oleObject" Target="../embeddings/oleObject113.bin"/><Relationship Id="rId55" Type="http://schemas.openxmlformats.org/officeDocument/2006/relationships/image" Target="../media/image121.emf"/><Relationship Id="rId76" Type="http://schemas.openxmlformats.org/officeDocument/2006/relationships/oleObject" Target="../embeddings/oleObject126.bin"/><Relationship Id="rId7" Type="http://schemas.openxmlformats.org/officeDocument/2006/relationships/tags" Target="../tags/tag395.xml"/><Relationship Id="rId71" Type="http://schemas.openxmlformats.org/officeDocument/2006/relationships/image" Target="../media/image129.wmf"/><Relationship Id="rId2" Type="http://schemas.openxmlformats.org/officeDocument/2006/relationships/tags" Target="../tags/tag390.xml"/><Relationship Id="rId29" Type="http://schemas.openxmlformats.org/officeDocument/2006/relationships/tags" Target="../tags/tag417.xml"/><Relationship Id="rId24" Type="http://schemas.openxmlformats.org/officeDocument/2006/relationships/tags" Target="../tags/tag412.xml"/><Relationship Id="rId40" Type="http://schemas.openxmlformats.org/officeDocument/2006/relationships/tags" Target="../tags/tag428.xml"/><Relationship Id="rId45" Type="http://schemas.openxmlformats.org/officeDocument/2006/relationships/image" Target="../media/image116.wmf"/><Relationship Id="rId66" Type="http://schemas.openxmlformats.org/officeDocument/2006/relationships/oleObject" Target="../embeddings/oleObject121.bin"/><Relationship Id="rId61" Type="http://schemas.openxmlformats.org/officeDocument/2006/relationships/image" Target="../media/image124.wmf"/><Relationship Id="rId82" Type="http://schemas.openxmlformats.org/officeDocument/2006/relationships/oleObject" Target="../embeddings/oleObject129.bin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454.xml"/><Relationship Id="rId21" Type="http://schemas.openxmlformats.org/officeDocument/2006/relationships/tags" Target="../tags/tag449.xml"/><Relationship Id="rId34" Type="http://schemas.openxmlformats.org/officeDocument/2006/relationships/tags" Target="../tags/tag462.xml"/><Relationship Id="rId42" Type="http://schemas.openxmlformats.org/officeDocument/2006/relationships/image" Target="../media/image139.emf"/><Relationship Id="rId47" Type="http://schemas.openxmlformats.org/officeDocument/2006/relationships/oleObject" Target="../embeddings/oleObject137.bin"/><Relationship Id="rId50" Type="http://schemas.openxmlformats.org/officeDocument/2006/relationships/image" Target="../media/image143.wmf"/><Relationship Id="rId55" Type="http://schemas.openxmlformats.org/officeDocument/2006/relationships/oleObject" Target="../embeddings/oleObject141.bin"/><Relationship Id="rId63" Type="http://schemas.openxmlformats.org/officeDocument/2006/relationships/oleObject" Target="../embeddings/oleObject145.bin"/><Relationship Id="rId7" Type="http://schemas.openxmlformats.org/officeDocument/2006/relationships/tags" Target="../tags/tag435.xml"/><Relationship Id="rId2" Type="http://schemas.openxmlformats.org/officeDocument/2006/relationships/tags" Target="../tags/tag430.xml"/><Relationship Id="rId16" Type="http://schemas.openxmlformats.org/officeDocument/2006/relationships/tags" Target="../tags/tag444.xml"/><Relationship Id="rId29" Type="http://schemas.openxmlformats.org/officeDocument/2006/relationships/tags" Target="../tags/tag457.xml"/><Relationship Id="rId11" Type="http://schemas.openxmlformats.org/officeDocument/2006/relationships/tags" Target="../tags/tag439.xml"/><Relationship Id="rId24" Type="http://schemas.openxmlformats.org/officeDocument/2006/relationships/tags" Target="../tags/tag452.xml"/><Relationship Id="rId32" Type="http://schemas.openxmlformats.org/officeDocument/2006/relationships/tags" Target="../tags/tag460.xml"/><Relationship Id="rId37" Type="http://schemas.openxmlformats.org/officeDocument/2006/relationships/oleObject" Target="../embeddings/oleObject132.bin"/><Relationship Id="rId40" Type="http://schemas.openxmlformats.org/officeDocument/2006/relationships/image" Target="../media/image138.emf"/><Relationship Id="rId45" Type="http://schemas.openxmlformats.org/officeDocument/2006/relationships/oleObject" Target="../embeddings/oleObject136.bin"/><Relationship Id="rId53" Type="http://schemas.openxmlformats.org/officeDocument/2006/relationships/oleObject" Target="../embeddings/oleObject140.bin"/><Relationship Id="rId58" Type="http://schemas.openxmlformats.org/officeDocument/2006/relationships/image" Target="../media/image147.emf"/><Relationship Id="rId66" Type="http://schemas.openxmlformats.org/officeDocument/2006/relationships/image" Target="../media/image151.emf"/><Relationship Id="rId5" Type="http://schemas.openxmlformats.org/officeDocument/2006/relationships/tags" Target="../tags/tag433.xml"/><Relationship Id="rId61" Type="http://schemas.openxmlformats.org/officeDocument/2006/relationships/oleObject" Target="../embeddings/oleObject144.bin"/><Relationship Id="rId19" Type="http://schemas.openxmlformats.org/officeDocument/2006/relationships/tags" Target="../tags/tag447.xml"/><Relationship Id="rId14" Type="http://schemas.openxmlformats.org/officeDocument/2006/relationships/tags" Target="../tags/tag442.xml"/><Relationship Id="rId22" Type="http://schemas.openxmlformats.org/officeDocument/2006/relationships/tags" Target="../tags/tag450.xml"/><Relationship Id="rId27" Type="http://schemas.openxmlformats.org/officeDocument/2006/relationships/tags" Target="../tags/tag455.xml"/><Relationship Id="rId30" Type="http://schemas.openxmlformats.org/officeDocument/2006/relationships/tags" Target="../tags/tag458.xml"/><Relationship Id="rId35" Type="http://schemas.openxmlformats.org/officeDocument/2006/relationships/slideLayout" Target="../slideLayouts/slideLayout2.xml"/><Relationship Id="rId43" Type="http://schemas.openxmlformats.org/officeDocument/2006/relationships/oleObject" Target="../embeddings/oleObject135.bin"/><Relationship Id="rId48" Type="http://schemas.openxmlformats.org/officeDocument/2006/relationships/image" Target="../media/image142.emf"/><Relationship Id="rId56" Type="http://schemas.openxmlformats.org/officeDocument/2006/relationships/image" Target="../media/image146.wmf"/><Relationship Id="rId64" Type="http://schemas.openxmlformats.org/officeDocument/2006/relationships/image" Target="../media/image150.emf"/><Relationship Id="rId8" Type="http://schemas.openxmlformats.org/officeDocument/2006/relationships/tags" Target="../tags/tag436.xml"/><Relationship Id="rId51" Type="http://schemas.openxmlformats.org/officeDocument/2006/relationships/oleObject" Target="../embeddings/oleObject139.bin"/><Relationship Id="rId3" Type="http://schemas.openxmlformats.org/officeDocument/2006/relationships/tags" Target="../tags/tag431.xml"/><Relationship Id="rId12" Type="http://schemas.openxmlformats.org/officeDocument/2006/relationships/tags" Target="../tags/tag440.xml"/><Relationship Id="rId17" Type="http://schemas.openxmlformats.org/officeDocument/2006/relationships/tags" Target="../tags/tag445.xml"/><Relationship Id="rId25" Type="http://schemas.openxmlformats.org/officeDocument/2006/relationships/tags" Target="../tags/tag453.xml"/><Relationship Id="rId33" Type="http://schemas.openxmlformats.org/officeDocument/2006/relationships/tags" Target="../tags/tag461.xml"/><Relationship Id="rId38" Type="http://schemas.openxmlformats.org/officeDocument/2006/relationships/image" Target="../media/image137.emf"/><Relationship Id="rId46" Type="http://schemas.openxmlformats.org/officeDocument/2006/relationships/image" Target="../media/image141.emf"/><Relationship Id="rId59" Type="http://schemas.openxmlformats.org/officeDocument/2006/relationships/oleObject" Target="../embeddings/oleObject143.bin"/><Relationship Id="rId20" Type="http://schemas.openxmlformats.org/officeDocument/2006/relationships/tags" Target="../tags/tag448.xml"/><Relationship Id="rId41" Type="http://schemas.openxmlformats.org/officeDocument/2006/relationships/oleObject" Target="../embeddings/oleObject134.bin"/><Relationship Id="rId54" Type="http://schemas.openxmlformats.org/officeDocument/2006/relationships/image" Target="../media/image145.wmf"/><Relationship Id="rId62" Type="http://schemas.openxmlformats.org/officeDocument/2006/relationships/image" Target="../media/image149.emf"/><Relationship Id="rId1" Type="http://schemas.openxmlformats.org/officeDocument/2006/relationships/vmlDrawing" Target="../drawings/vmlDrawing15.vml"/><Relationship Id="rId6" Type="http://schemas.openxmlformats.org/officeDocument/2006/relationships/tags" Target="../tags/tag434.xml"/><Relationship Id="rId15" Type="http://schemas.openxmlformats.org/officeDocument/2006/relationships/tags" Target="../tags/tag443.xml"/><Relationship Id="rId23" Type="http://schemas.openxmlformats.org/officeDocument/2006/relationships/tags" Target="../tags/tag451.xml"/><Relationship Id="rId28" Type="http://schemas.openxmlformats.org/officeDocument/2006/relationships/tags" Target="../tags/tag456.xml"/><Relationship Id="rId36" Type="http://schemas.openxmlformats.org/officeDocument/2006/relationships/notesSlide" Target="../notesSlides/notesSlide18.xml"/><Relationship Id="rId49" Type="http://schemas.openxmlformats.org/officeDocument/2006/relationships/oleObject" Target="../embeddings/oleObject138.bin"/><Relationship Id="rId57" Type="http://schemas.openxmlformats.org/officeDocument/2006/relationships/oleObject" Target="../embeddings/oleObject142.bin"/><Relationship Id="rId10" Type="http://schemas.openxmlformats.org/officeDocument/2006/relationships/tags" Target="../tags/tag438.xml"/><Relationship Id="rId31" Type="http://schemas.openxmlformats.org/officeDocument/2006/relationships/tags" Target="../tags/tag459.xml"/><Relationship Id="rId44" Type="http://schemas.openxmlformats.org/officeDocument/2006/relationships/image" Target="../media/image140.wmf"/><Relationship Id="rId52" Type="http://schemas.openxmlformats.org/officeDocument/2006/relationships/image" Target="../media/image144.wmf"/><Relationship Id="rId60" Type="http://schemas.openxmlformats.org/officeDocument/2006/relationships/image" Target="../media/image148.emf"/><Relationship Id="rId65" Type="http://schemas.openxmlformats.org/officeDocument/2006/relationships/oleObject" Target="../embeddings/oleObject146.bin"/><Relationship Id="rId4" Type="http://schemas.openxmlformats.org/officeDocument/2006/relationships/tags" Target="../tags/tag432.xml"/><Relationship Id="rId9" Type="http://schemas.openxmlformats.org/officeDocument/2006/relationships/tags" Target="../tags/tag437.xml"/><Relationship Id="rId13" Type="http://schemas.openxmlformats.org/officeDocument/2006/relationships/tags" Target="../tags/tag441.xml"/><Relationship Id="rId18" Type="http://schemas.openxmlformats.org/officeDocument/2006/relationships/tags" Target="../tags/tag446.xml"/><Relationship Id="rId39" Type="http://schemas.openxmlformats.org/officeDocument/2006/relationships/oleObject" Target="../embeddings/oleObject133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474.xml"/><Relationship Id="rId18" Type="http://schemas.openxmlformats.org/officeDocument/2006/relationships/tags" Target="../tags/tag479.xml"/><Relationship Id="rId26" Type="http://schemas.openxmlformats.org/officeDocument/2006/relationships/tags" Target="../tags/tag487.xml"/><Relationship Id="rId39" Type="http://schemas.openxmlformats.org/officeDocument/2006/relationships/image" Target="../media/image154.wmf"/><Relationship Id="rId21" Type="http://schemas.openxmlformats.org/officeDocument/2006/relationships/tags" Target="../tags/tag482.xml"/><Relationship Id="rId34" Type="http://schemas.openxmlformats.org/officeDocument/2006/relationships/oleObject" Target="../embeddings/oleObject147.bin"/><Relationship Id="rId42" Type="http://schemas.openxmlformats.org/officeDocument/2006/relationships/oleObject" Target="../embeddings/oleObject151.bin"/><Relationship Id="rId47" Type="http://schemas.openxmlformats.org/officeDocument/2006/relationships/image" Target="../media/image158.wmf"/><Relationship Id="rId7" Type="http://schemas.openxmlformats.org/officeDocument/2006/relationships/tags" Target="../tags/tag468.xml"/><Relationship Id="rId2" Type="http://schemas.openxmlformats.org/officeDocument/2006/relationships/tags" Target="../tags/tag463.xml"/><Relationship Id="rId16" Type="http://schemas.openxmlformats.org/officeDocument/2006/relationships/tags" Target="../tags/tag477.xml"/><Relationship Id="rId29" Type="http://schemas.openxmlformats.org/officeDocument/2006/relationships/tags" Target="../tags/tag490.xml"/><Relationship Id="rId11" Type="http://schemas.openxmlformats.org/officeDocument/2006/relationships/tags" Target="../tags/tag472.xml"/><Relationship Id="rId24" Type="http://schemas.openxmlformats.org/officeDocument/2006/relationships/tags" Target="../tags/tag485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53.wmf"/><Relationship Id="rId40" Type="http://schemas.openxmlformats.org/officeDocument/2006/relationships/oleObject" Target="../embeddings/oleObject150.bin"/><Relationship Id="rId45" Type="http://schemas.openxmlformats.org/officeDocument/2006/relationships/image" Target="../media/image157.wmf"/><Relationship Id="rId5" Type="http://schemas.openxmlformats.org/officeDocument/2006/relationships/tags" Target="../tags/tag466.xml"/><Relationship Id="rId15" Type="http://schemas.openxmlformats.org/officeDocument/2006/relationships/tags" Target="../tags/tag476.xml"/><Relationship Id="rId23" Type="http://schemas.openxmlformats.org/officeDocument/2006/relationships/tags" Target="../tags/tag484.xml"/><Relationship Id="rId28" Type="http://schemas.openxmlformats.org/officeDocument/2006/relationships/tags" Target="../tags/tag489.xml"/><Relationship Id="rId36" Type="http://schemas.openxmlformats.org/officeDocument/2006/relationships/oleObject" Target="../embeddings/oleObject148.bin"/><Relationship Id="rId49" Type="http://schemas.openxmlformats.org/officeDocument/2006/relationships/image" Target="../media/image159.wmf"/><Relationship Id="rId10" Type="http://schemas.openxmlformats.org/officeDocument/2006/relationships/tags" Target="../tags/tag471.xml"/><Relationship Id="rId19" Type="http://schemas.openxmlformats.org/officeDocument/2006/relationships/tags" Target="../tags/tag480.xml"/><Relationship Id="rId31" Type="http://schemas.openxmlformats.org/officeDocument/2006/relationships/tags" Target="../tags/tag492.xml"/><Relationship Id="rId44" Type="http://schemas.openxmlformats.org/officeDocument/2006/relationships/oleObject" Target="../embeddings/oleObject152.bin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tags" Target="../tags/tag475.xml"/><Relationship Id="rId22" Type="http://schemas.openxmlformats.org/officeDocument/2006/relationships/tags" Target="../tags/tag483.xml"/><Relationship Id="rId27" Type="http://schemas.openxmlformats.org/officeDocument/2006/relationships/tags" Target="../tags/tag488.xml"/><Relationship Id="rId30" Type="http://schemas.openxmlformats.org/officeDocument/2006/relationships/tags" Target="../tags/tag491.xml"/><Relationship Id="rId35" Type="http://schemas.openxmlformats.org/officeDocument/2006/relationships/image" Target="../media/image152.wmf"/><Relationship Id="rId43" Type="http://schemas.openxmlformats.org/officeDocument/2006/relationships/image" Target="../media/image156.wmf"/><Relationship Id="rId48" Type="http://schemas.openxmlformats.org/officeDocument/2006/relationships/oleObject" Target="../embeddings/oleObject154.bin"/><Relationship Id="rId8" Type="http://schemas.openxmlformats.org/officeDocument/2006/relationships/tags" Target="../tags/tag469.xml"/><Relationship Id="rId3" Type="http://schemas.openxmlformats.org/officeDocument/2006/relationships/tags" Target="../tags/tag464.xml"/><Relationship Id="rId12" Type="http://schemas.openxmlformats.org/officeDocument/2006/relationships/tags" Target="../tags/tag473.xml"/><Relationship Id="rId17" Type="http://schemas.openxmlformats.org/officeDocument/2006/relationships/tags" Target="../tags/tag478.xml"/><Relationship Id="rId25" Type="http://schemas.openxmlformats.org/officeDocument/2006/relationships/tags" Target="../tags/tag486.xml"/><Relationship Id="rId33" Type="http://schemas.openxmlformats.org/officeDocument/2006/relationships/notesSlide" Target="../notesSlides/notesSlide19.xml"/><Relationship Id="rId38" Type="http://schemas.openxmlformats.org/officeDocument/2006/relationships/oleObject" Target="../embeddings/oleObject149.bin"/><Relationship Id="rId46" Type="http://schemas.openxmlformats.org/officeDocument/2006/relationships/oleObject" Target="../embeddings/oleObject153.bin"/><Relationship Id="rId20" Type="http://schemas.openxmlformats.org/officeDocument/2006/relationships/tags" Target="../tags/tag481.xml"/><Relationship Id="rId41" Type="http://schemas.openxmlformats.org/officeDocument/2006/relationships/image" Target="../media/image155.wmf"/><Relationship Id="rId1" Type="http://schemas.openxmlformats.org/officeDocument/2006/relationships/vmlDrawing" Target="../drawings/vmlDrawing16.vml"/><Relationship Id="rId6" Type="http://schemas.openxmlformats.org/officeDocument/2006/relationships/tags" Target="../tags/tag4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504.xml"/><Relationship Id="rId18" Type="http://schemas.openxmlformats.org/officeDocument/2006/relationships/tags" Target="../tags/tag509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165.emf"/><Relationship Id="rId21" Type="http://schemas.openxmlformats.org/officeDocument/2006/relationships/tags" Target="../tags/tag512.xml"/><Relationship Id="rId34" Type="http://schemas.openxmlformats.org/officeDocument/2006/relationships/oleObject" Target="../embeddings/oleObject158.bin"/><Relationship Id="rId42" Type="http://schemas.openxmlformats.org/officeDocument/2006/relationships/oleObject" Target="../embeddings/oleObject162.bin"/><Relationship Id="rId47" Type="http://schemas.openxmlformats.org/officeDocument/2006/relationships/image" Target="../media/image169.emf"/><Relationship Id="rId7" Type="http://schemas.openxmlformats.org/officeDocument/2006/relationships/tags" Target="../tags/tag498.xml"/><Relationship Id="rId2" Type="http://schemas.openxmlformats.org/officeDocument/2006/relationships/tags" Target="../tags/tag493.xml"/><Relationship Id="rId16" Type="http://schemas.openxmlformats.org/officeDocument/2006/relationships/tags" Target="../tags/tag507.xml"/><Relationship Id="rId29" Type="http://schemas.openxmlformats.org/officeDocument/2006/relationships/image" Target="../media/image160.emf"/><Relationship Id="rId1" Type="http://schemas.openxmlformats.org/officeDocument/2006/relationships/vmlDrawing" Target="../drawings/vmlDrawing17.vml"/><Relationship Id="rId6" Type="http://schemas.openxmlformats.org/officeDocument/2006/relationships/tags" Target="../tags/tag497.xml"/><Relationship Id="rId11" Type="http://schemas.openxmlformats.org/officeDocument/2006/relationships/tags" Target="../tags/tag502.xml"/><Relationship Id="rId24" Type="http://schemas.openxmlformats.org/officeDocument/2006/relationships/tags" Target="../tags/tag515.xml"/><Relationship Id="rId32" Type="http://schemas.openxmlformats.org/officeDocument/2006/relationships/oleObject" Target="../embeddings/oleObject157.bin"/><Relationship Id="rId37" Type="http://schemas.openxmlformats.org/officeDocument/2006/relationships/image" Target="../media/image164.emf"/><Relationship Id="rId40" Type="http://schemas.openxmlformats.org/officeDocument/2006/relationships/oleObject" Target="../embeddings/oleObject161.bin"/><Relationship Id="rId45" Type="http://schemas.openxmlformats.org/officeDocument/2006/relationships/image" Target="../media/image168.emf"/><Relationship Id="rId5" Type="http://schemas.openxmlformats.org/officeDocument/2006/relationships/tags" Target="../tags/tag496.xml"/><Relationship Id="rId15" Type="http://schemas.openxmlformats.org/officeDocument/2006/relationships/tags" Target="../tags/tag506.xml"/><Relationship Id="rId23" Type="http://schemas.openxmlformats.org/officeDocument/2006/relationships/tags" Target="../tags/tag514.xml"/><Relationship Id="rId28" Type="http://schemas.openxmlformats.org/officeDocument/2006/relationships/oleObject" Target="../embeddings/oleObject155.bin"/><Relationship Id="rId36" Type="http://schemas.openxmlformats.org/officeDocument/2006/relationships/oleObject" Target="../embeddings/oleObject159.bin"/><Relationship Id="rId10" Type="http://schemas.openxmlformats.org/officeDocument/2006/relationships/tags" Target="../tags/tag501.xml"/><Relationship Id="rId19" Type="http://schemas.openxmlformats.org/officeDocument/2006/relationships/tags" Target="../tags/tag510.xml"/><Relationship Id="rId31" Type="http://schemas.openxmlformats.org/officeDocument/2006/relationships/image" Target="../media/image161.emf"/><Relationship Id="rId44" Type="http://schemas.openxmlformats.org/officeDocument/2006/relationships/oleObject" Target="../embeddings/oleObject163.bin"/><Relationship Id="rId4" Type="http://schemas.openxmlformats.org/officeDocument/2006/relationships/tags" Target="../tags/tag495.xml"/><Relationship Id="rId9" Type="http://schemas.openxmlformats.org/officeDocument/2006/relationships/tags" Target="../tags/tag500.xml"/><Relationship Id="rId14" Type="http://schemas.openxmlformats.org/officeDocument/2006/relationships/tags" Target="../tags/tag505.xml"/><Relationship Id="rId22" Type="http://schemas.openxmlformats.org/officeDocument/2006/relationships/tags" Target="../tags/tag513.xml"/><Relationship Id="rId27" Type="http://schemas.openxmlformats.org/officeDocument/2006/relationships/notesSlide" Target="../notesSlides/notesSlide20.xml"/><Relationship Id="rId30" Type="http://schemas.openxmlformats.org/officeDocument/2006/relationships/oleObject" Target="../embeddings/oleObject156.bin"/><Relationship Id="rId35" Type="http://schemas.openxmlformats.org/officeDocument/2006/relationships/image" Target="../media/image163.emf"/><Relationship Id="rId43" Type="http://schemas.openxmlformats.org/officeDocument/2006/relationships/image" Target="../media/image167.emf"/><Relationship Id="rId8" Type="http://schemas.openxmlformats.org/officeDocument/2006/relationships/tags" Target="../tags/tag499.xml"/><Relationship Id="rId3" Type="http://schemas.openxmlformats.org/officeDocument/2006/relationships/tags" Target="../tags/tag494.xml"/><Relationship Id="rId12" Type="http://schemas.openxmlformats.org/officeDocument/2006/relationships/tags" Target="../tags/tag503.xml"/><Relationship Id="rId17" Type="http://schemas.openxmlformats.org/officeDocument/2006/relationships/tags" Target="../tags/tag508.xml"/><Relationship Id="rId25" Type="http://schemas.openxmlformats.org/officeDocument/2006/relationships/tags" Target="../tags/tag516.xml"/><Relationship Id="rId33" Type="http://schemas.openxmlformats.org/officeDocument/2006/relationships/image" Target="../media/image162.emf"/><Relationship Id="rId38" Type="http://schemas.openxmlformats.org/officeDocument/2006/relationships/oleObject" Target="../embeddings/oleObject160.bin"/><Relationship Id="rId46" Type="http://schemas.openxmlformats.org/officeDocument/2006/relationships/oleObject" Target="../embeddings/oleObject164.bin"/><Relationship Id="rId20" Type="http://schemas.openxmlformats.org/officeDocument/2006/relationships/tags" Target="../tags/tag511.xml"/><Relationship Id="rId41" Type="http://schemas.openxmlformats.org/officeDocument/2006/relationships/image" Target="../media/image166.emf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541.xml"/><Relationship Id="rId21" Type="http://schemas.openxmlformats.org/officeDocument/2006/relationships/tags" Target="../tags/tag536.xml"/><Relationship Id="rId42" Type="http://schemas.openxmlformats.org/officeDocument/2006/relationships/tags" Target="../tags/tag557.xml"/><Relationship Id="rId47" Type="http://schemas.openxmlformats.org/officeDocument/2006/relationships/tags" Target="../tags/tag562.xml"/><Relationship Id="rId63" Type="http://schemas.openxmlformats.org/officeDocument/2006/relationships/oleObject" Target="../embeddings/oleObject169.bin"/><Relationship Id="rId68" Type="http://schemas.openxmlformats.org/officeDocument/2006/relationships/image" Target="../media/image176.wmf"/><Relationship Id="rId84" Type="http://schemas.openxmlformats.org/officeDocument/2006/relationships/image" Target="../media/image184.wmf"/><Relationship Id="rId89" Type="http://schemas.openxmlformats.org/officeDocument/2006/relationships/oleObject" Target="../embeddings/oleObject182.bin"/><Relationship Id="rId16" Type="http://schemas.openxmlformats.org/officeDocument/2006/relationships/tags" Target="../tags/tag531.xml"/><Relationship Id="rId107" Type="http://schemas.openxmlformats.org/officeDocument/2006/relationships/image" Target="../media/image192.wmf"/><Relationship Id="rId11" Type="http://schemas.openxmlformats.org/officeDocument/2006/relationships/tags" Target="../tags/tag526.xml"/><Relationship Id="rId32" Type="http://schemas.openxmlformats.org/officeDocument/2006/relationships/tags" Target="../tags/tag547.xml"/><Relationship Id="rId37" Type="http://schemas.openxmlformats.org/officeDocument/2006/relationships/tags" Target="../tags/tag552.xml"/><Relationship Id="rId53" Type="http://schemas.openxmlformats.org/officeDocument/2006/relationships/slideLayout" Target="../slideLayouts/slideLayout2.xml"/><Relationship Id="rId58" Type="http://schemas.openxmlformats.org/officeDocument/2006/relationships/image" Target="../media/image171.wmf"/><Relationship Id="rId74" Type="http://schemas.openxmlformats.org/officeDocument/2006/relationships/image" Target="../media/image179.wmf"/><Relationship Id="rId79" Type="http://schemas.openxmlformats.org/officeDocument/2006/relationships/oleObject" Target="../embeddings/oleObject177.bin"/><Relationship Id="rId102" Type="http://schemas.openxmlformats.org/officeDocument/2006/relationships/oleObject" Target="../embeddings/oleObject190.bin"/><Relationship Id="rId5" Type="http://schemas.openxmlformats.org/officeDocument/2006/relationships/tags" Target="../tags/tag520.xml"/><Relationship Id="rId90" Type="http://schemas.openxmlformats.org/officeDocument/2006/relationships/image" Target="../media/image187.wmf"/><Relationship Id="rId95" Type="http://schemas.openxmlformats.org/officeDocument/2006/relationships/oleObject" Target="../embeddings/oleObject185.bin"/><Relationship Id="rId22" Type="http://schemas.openxmlformats.org/officeDocument/2006/relationships/tags" Target="../tags/tag537.xml"/><Relationship Id="rId27" Type="http://schemas.openxmlformats.org/officeDocument/2006/relationships/tags" Target="../tags/tag542.xml"/><Relationship Id="rId43" Type="http://schemas.openxmlformats.org/officeDocument/2006/relationships/tags" Target="../tags/tag558.xml"/><Relationship Id="rId48" Type="http://schemas.openxmlformats.org/officeDocument/2006/relationships/tags" Target="../tags/tag563.xml"/><Relationship Id="rId64" Type="http://schemas.openxmlformats.org/officeDocument/2006/relationships/image" Target="../media/image174.wmf"/><Relationship Id="rId69" Type="http://schemas.openxmlformats.org/officeDocument/2006/relationships/oleObject" Target="../embeddings/oleObject172.bin"/><Relationship Id="rId80" Type="http://schemas.openxmlformats.org/officeDocument/2006/relationships/image" Target="../media/image182.wmf"/><Relationship Id="rId85" Type="http://schemas.openxmlformats.org/officeDocument/2006/relationships/oleObject" Target="../embeddings/oleObject180.bin"/><Relationship Id="rId12" Type="http://schemas.openxmlformats.org/officeDocument/2006/relationships/tags" Target="../tags/tag527.xml"/><Relationship Id="rId17" Type="http://schemas.openxmlformats.org/officeDocument/2006/relationships/tags" Target="../tags/tag532.xml"/><Relationship Id="rId33" Type="http://schemas.openxmlformats.org/officeDocument/2006/relationships/tags" Target="../tags/tag548.xml"/><Relationship Id="rId38" Type="http://schemas.openxmlformats.org/officeDocument/2006/relationships/tags" Target="../tags/tag553.xml"/><Relationship Id="rId59" Type="http://schemas.openxmlformats.org/officeDocument/2006/relationships/oleObject" Target="../embeddings/oleObject167.bin"/><Relationship Id="rId103" Type="http://schemas.openxmlformats.org/officeDocument/2006/relationships/oleObject" Target="../embeddings/oleObject191.bin"/><Relationship Id="rId20" Type="http://schemas.openxmlformats.org/officeDocument/2006/relationships/tags" Target="../tags/tag535.xml"/><Relationship Id="rId41" Type="http://schemas.openxmlformats.org/officeDocument/2006/relationships/tags" Target="../tags/tag556.xml"/><Relationship Id="rId54" Type="http://schemas.openxmlformats.org/officeDocument/2006/relationships/notesSlide" Target="../notesSlides/notesSlide21.xml"/><Relationship Id="rId62" Type="http://schemas.openxmlformats.org/officeDocument/2006/relationships/image" Target="../media/image173.wmf"/><Relationship Id="rId70" Type="http://schemas.openxmlformats.org/officeDocument/2006/relationships/image" Target="../media/image177.wmf"/><Relationship Id="rId75" Type="http://schemas.openxmlformats.org/officeDocument/2006/relationships/oleObject" Target="../embeddings/oleObject175.bin"/><Relationship Id="rId83" Type="http://schemas.openxmlformats.org/officeDocument/2006/relationships/oleObject" Target="../embeddings/oleObject179.bin"/><Relationship Id="rId88" Type="http://schemas.openxmlformats.org/officeDocument/2006/relationships/image" Target="../media/image186.wmf"/><Relationship Id="rId91" Type="http://schemas.openxmlformats.org/officeDocument/2006/relationships/oleObject" Target="../embeddings/oleObject183.bin"/><Relationship Id="rId96" Type="http://schemas.openxmlformats.org/officeDocument/2006/relationships/image" Target="../media/image190.wmf"/><Relationship Id="rId1" Type="http://schemas.openxmlformats.org/officeDocument/2006/relationships/vmlDrawing" Target="../drawings/vmlDrawing18.vml"/><Relationship Id="rId6" Type="http://schemas.openxmlformats.org/officeDocument/2006/relationships/tags" Target="../tags/tag521.xml"/><Relationship Id="rId15" Type="http://schemas.openxmlformats.org/officeDocument/2006/relationships/tags" Target="../tags/tag530.xml"/><Relationship Id="rId23" Type="http://schemas.openxmlformats.org/officeDocument/2006/relationships/tags" Target="../tags/tag538.xml"/><Relationship Id="rId28" Type="http://schemas.openxmlformats.org/officeDocument/2006/relationships/tags" Target="../tags/tag543.xml"/><Relationship Id="rId36" Type="http://schemas.openxmlformats.org/officeDocument/2006/relationships/tags" Target="../tags/tag551.xml"/><Relationship Id="rId49" Type="http://schemas.openxmlformats.org/officeDocument/2006/relationships/tags" Target="../tags/tag564.xml"/><Relationship Id="rId57" Type="http://schemas.openxmlformats.org/officeDocument/2006/relationships/oleObject" Target="../embeddings/oleObject166.bin"/><Relationship Id="rId106" Type="http://schemas.openxmlformats.org/officeDocument/2006/relationships/oleObject" Target="../embeddings/oleObject194.bin"/><Relationship Id="rId10" Type="http://schemas.openxmlformats.org/officeDocument/2006/relationships/tags" Target="../tags/tag525.xml"/><Relationship Id="rId31" Type="http://schemas.openxmlformats.org/officeDocument/2006/relationships/tags" Target="../tags/tag546.xml"/><Relationship Id="rId44" Type="http://schemas.openxmlformats.org/officeDocument/2006/relationships/tags" Target="../tags/tag559.xml"/><Relationship Id="rId52" Type="http://schemas.openxmlformats.org/officeDocument/2006/relationships/tags" Target="../tags/tag567.xml"/><Relationship Id="rId60" Type="http://schemas.openxmlformats.org/officeDocument/2006/relationships/image" Target="../media/image172.wmf"/><Relationship Id="rId65" Type="http://schemas.openxmlformats.org/officeDocument/2006/relationships/oleObject" Target="../embeddings/oleObject170.bin"/><Relationship Id="rId73" Type="http://schemas.openxmlformats.org/officeDocument/2006/relationships/oleObject" Target="../embeddings/oleObject174.bin"/><Relationship Id="rId78" Type="http://schemas.openxmlformats.org/officeDocument/2006/relationships/image" Target="../media/image181.wmf"/><Relationship Id="rId81" Type="http://schemas.openxmlformats.org/officeDocument/2006/relationships/oleObject" Target="../embeddings/oleObject178.bin"/><Relationship Id="rId86" Type="http://schemas.openxmlformats.org/officeDocument/2006/relationships/image" Target="../media/image185.wmf"/><Relationship Id="rId94" Type="http://schemas.openxmlformats.org/officeDocument/2006/relationships/image" Target="../media/image189.wmf"/><Relationship Id="rId99" Type="http://schemas.openxmlformats.org/officeDocument/2006/relationships/oleObject" Target="../embeddings/oleObject187.bin"/><Relationship Id="rId101" Type="http://schemas.openxmlformats.org/officeDocument/2006/relationships/oleObject" Target="../embeddings/oleObject189.bin"/><Relationship Id="rId4" Type="http://schemas.openxmlformats.org/officeDocument/2006/relationships/tags" Target="../tags/tag519.xml"/><Relationship Id="rId9" Type="http://schemas.openxmlformats.org/officeDocument/2006/relationships/tags" Target="../tags/tag524.xml"/><Relationship Id="rId13" Type="http://schemas.openxmlformats.org/officeDocument/2006/relationships/tags" Target="../tags/tag528.xml"/><Relationship Id="rId18" Type="http://schemas.openxmlformats.org/officeDocument/2006/relationships/tags" Target="../tags/tag533.xml"/><Relationship Id="rId39" Type="http://schemas.openxmlformats.org/officeDocument/2006/relationships/tags" Target="../tags/tag554.xml"/><Relationship Id="rId34" Type="http://schemas.openxmlformats.org/officeDocument/2006/relationships/tags" Target="../tags/tag549.xml"/><Relationship Id="rId50" Type="http://schemas.openxmlformats.org/officeDocument/2006/relationships/tags" Target="../tags/tag565.xml"/><Relationship Id="rId55" Type="http://schemas.openxmlformats.org/officeDocument/2006/relationships/oleObject" Target="../embeddings/oleObject165.bin"/><Relationship Id="rId76" Type="http://schemas.openxmlformats.org/officeDocument/2006/relationships/image" Target="../media/image180.wmf"/><Relationship Id="rId97" Type="http://schemas.openxmlformats.org/officeDocument/2006/relationships/oleObject" Target="../embeddings/oleObject186.bin"/><Relationship Id="rId104" Type="http://schemas.openxmlformats.org/officeDocument/2006/relationships/oleObject" Target="../embeddings/oleObject192.bin"/><Relationship Id="rId7" Type="http://schemas.openxmlformats.org/officeDocument/2006/relationships/tags" Target="../tags/tag522.xml"/><Relationship Id="rId71" Type="http://schemas.openxmlformats.org/officeDocument/2006/relationships/oleObject" Target="../embeddings/oleObject173.bin"/><Relationship Id="rId92" Type="http://schemas.openxmlformats.org/officeDocument/2006/relationships/image" Target="../media/image188.wmf"/><Relationship Id="rId2" Type="http://schemas.openxmlformats.org/officeDocument/2006/relationships/tags" Target="../tags/tag517.xml"/><Relationship Id="rId29" Type="http://schemas.openxmlformats.org/officeDocument/2006/relationships/tags" Target="../tags/tag544.xml"/><Relationship Id="rId24" Type="http://schemas.openxmlformats.org/officeDocument/2006/relationships/tags" Target="../tags/tag539.xml"/><Relationship Id="rId40" Type="http://schemas.openxmlformats.org/officeDocument/2006/relationships/tags" Target="../tags/tag555.xml"/><Relationship Id="rId45" Type="http://schemas.openxmlformats.org/officeDocument/2006/relationships/tags" Target="../tags/tag560.xml"/><Relationship Id="rId66" Type="http://schemas.openxmlformats.org/officeDocument/2006/relationships/image" Target="../media/image175.wmf"/><Relationship Id="rId87" Type="http://schemas.openxmlformats.org/officeDocument/2006/relationships/oleObject" Target="../embeddings/oleObject181.bin"/><Relationship Id="rId61" Type="http://schemas.openxmlformats.org/officeDocument/2006/relationships/oleObject" Target="../embeddings/oleObject168.bin"/><Relationship Id="rId82" Type="http://schemas.openxmlformats.org/officeDocument/2006/relationships/image" Target="../media/image183.wmf"/><Relationship Id="rId19" Type="http://schemas.openxmlformats.org/officeDocument/2006/relationships/tags" Target="../tags/tag534.xml"/><Relationship Id="rId14" Type="http://schemas.openxmlformats.org/officeDocument/2006/relationships/tags" Target="../tags/tag529.xml"/><Relationship Id="rId30" Type="http://schemas.openxmlformats.org/officeDocument/2006/relationships/tags" Target="../tags/tag545.xml"/><Relationship Id="rId35" Type="http://schemas.openxmlformats.org/officeDocument/2006/relationships/tags" Target="../tags/tag550.xml"/><Relationship Id="rId56" Type="http://schemas.openxmlformats.org/officeDocument/2006/relationships/image" Target="../media/image170.wmf"/><Relationship Id="rId77" Type="http://schemas.openxmlformats.org/officeDocument/2006/relationships/oleObject" Target="../embeddings/oleObject176.bin"/><Relationship Id="rId100" Type="http://schemas.openxmlformats.org/officeDocument/2006/relationships/oleObject" Target="../embeddings/oleObject188.bin"/><Relationship Id="rId105" Type="http://schemas.openxmlformats.org/officeDocument/2006/relationships/oleObject" Target="../embeddings/oleObject193.bin"/><Relationship Id="rId8" Type="http://schemas.openxmlformats.org/officeDocument/2006/relationships/tags" Target="../tags/tag523.xml"/><Relationship Id="rId51" Type="http://schemas.openxmlformats.org/officeDocument/2006/relationships/tags" Target="../tags/tag566.xml"/><Relationship Id="rId72" Type="http://schemas.openxmlformats.org/officeDocument/2006/relationships/image" Target="../media/image178.wmf"/><Relationship Id="rId93" Type="http://schemas.openxmlformats.org/officeDocument/2006/relationships/oleObject" Target="../embeddings/oleObject184.bin"/><Relationship Id="rId98" Type="http://schemas.openxmlformats.org/officeDocument/2006/relationships/image" Target="../media/image191.wmf"/><Relationship Id="rId3" Type="http://schemas.openxmlformats.org/officeDocument/2006/relationships/tags" Target="../tags/tag518.xml"/><Relationship Id="rId25" Type="http://schemas.openxmlformats.org/officeDocument/2006/relationships/tags" Target="../tags/tag540.xml"/><Relationship Id="rId46" Type="http://schemas.openxmlformats.org/officeDocument/2006/relationships/tags" Target="../tags/tag561.xml"/><Relationship Id="rId67" Type="http://schemas.openxmlformats.org/officeDocument/2006/relationships/oleObject" Target="../embeddings/oleObject171.bin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79.xml"/><Relationship Id="rId18" Type="http://schemas.openxmlformats.org/officeDocument/2006/relationships/tags" Target="../tags/tag584.xml"/><Relationship Id="rId26" Type="http://schemas.openxmlformats.org/officeDocument/2006/relationships/tags" Target="../tags/tag592.xml"/><Relationship Id="rId39" Type="http://schemas.openxmlformats.org/officeDocument/2006/relationships/oleObject" Target="../embeddings/oleObject199.bin"/><Relationship Id="rId21" Type="http://schemas.openxmlformats.org/officeDocument/2006/relationships/tags" Target="../tags/tag587.xml"/><Relationship Id="rId34" Type="http://schemas.openxmlformats.org/officeDocument/2006/relationships/image" Target="../media/image194.wmf"/><Relationship Id="rId42" Type="http://schemas.openxmlformats.org/officeDocument/2006/relationships/image" Target="../media/image198.wmf"/><Relationship Id="rId7" Type="http://schemas.openxmlformats.org/officeDocument/2006/relationships/tags" Target="../tags/tag573.xml"/><Relationship Id="rId2" Type="http://schemas.openxmlformats.org/officeDocument/2006/relationships/tags" Target="../tags/tag568.xml"/><Relationship Id="rId16" Type="http://schemas.openxmlformats.org/officeDocument/2006/relationships/tags" Target="../tags/tag582.xml"/><Relationship Id="rId29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tags" Target="../tags/tag572.xml"/><Relationship Id="rId11" Type="http://schemas.openxmlformats.org/officeDocument/2006/relationships/tags" Target="../tags/tag577.xml"/><Relationship Id="rId24" Type="http://schemas.openxmlformats.org/officeDocument/2006/relationships/tags" Target="../tags/tag590.xml"/><Relationship Id="rId32" Type="http://schemas.openxmlformats.org/officeDocument/2006/relationships/image" Target="../media/image193.wmf"/><Relationship Id="rId37" Type="http://schemas.openxmlformats.org/officeDocument/2006/relationships/oleObject" Target="../embeddings/oleObject198.bin"/><Relationship Id="rId40" Type="http://schemas.openxmlformats.org/officeDocument/2006/relationships/image" Target="../media/image197.wmf"/><Relationship Id="rId45" Type="http://schemas.openxmlformats.org/officeDocument/2006/relationships/oleObject" Target="../embeddings/oleObject202.bin"/><Relationship Id="rId5" Type="http://schemas.openxmlformats.org/officeDocument/2006/relationships/tags" Target="../tags/tag571.xml"/><Relationship Id="rId15" Type="http://schemas.openxmlformats.org/officeDocument/2006/relationships/tags" Target="../tags/tag581.xml"/><Relationship Id="rId23" Type="http://schemas.openxmlformats.org/officeDocument/2006/relationships/tags" Target="../tags/tag589.xml"/><Relationship Id="rId28" Type="http://schemas.openxmlformats.org/officeDocument/2006/relationships/tags" Target="../tags/tag594.xml"/><Relationship Id="rId36" Type="http://schemas.openxmlformats.org/officeDocument/2006/relationships/image" Target="../media/image195.wmf"/><Relationship Id="rId10" Type="http://schemas.openxmlformats.org/officeDocument/2006/relationships/tags" Target="../tags/tag576.xml"/><Relationship Id="rId19" Type="http://schemas.openxmlformats.org/officeDocument/2006/relationships/tags" Target="../tags/tag585.xml"/><Relationship Id="rId31" Type="http://schemas.openxmlformats.org/officeDocument/2006/relationships/oleObject" Target="../embeddings/oleObject195.bin"/><Relationship Id="rId44" Type="http://schemas.openxmlformats.org/officeDocument/2006/relationships/image" Target="../media/image199.wmf"/><Relationship Id="rId4" Type="http://schemas.openxmlformats.org/officeDocument/2006/relationships/tags" Target="../tags/tag570.xml"/><Relationship Id="rId9" Type="http://schemas.openxmlformats.org/officeDocument/2006/relationships/tags" Target="../tags/tag575.xml"/><Relationship Id="rId14" Type="http://schemas.openxmlformats.org/officeDocument/2006/relationships/tags" Target="../tags/tag580.xml"/><Relationship Id="rId22" Type="http://schemas.openxmlformats.org/officeDocument/2006/relationships/tags" Target="../tags/tag588.xml"/><Relationship Id="rId27" Type="http://schemas.openxmlformats.org/officeDocument/2006/relationships/tags" Target="../tags/tag593.xml"/><Relationship Id="rId30" Type="http://schemas.openxmlformats.org/officeDocument/2006/relationships/notesSlide" Target="../notesSlides/notesSlide22.xml"/><Relationship Id="rId35" Type="http://schemas.openxmlformats.org/officeDocument/2006/relationships/oleObject" Target="../embeddings/oleObject197.bin"/><Relationship Id="rId43" Type="http://schemas.openxmlformats.org/officeDocument/2006/relationships/oleObject" Target="../embeddings/oleObject201.bin"/><Relationship Id="rId8" Type="http://schemas.openxmlformats.org/officeDocument/2006/relationships/tags" Target="../tags/tag574.xml"/><Relationship Id="rId3" Type="http://schemas.openxmlformats.org/officeDocument/2006/relationships/tags" Target="../tags/tag569.xml"/><Relationship Id="rId12" Type="http://schemas.openxmlformats.org/officeDocument/2006/relationships/tags" Target="../tags/tag578.xml"/><Relationship Id="rId17" Type="http://schemas.openxmlformats.org/officeDocument/2006/relationships/tags" Target="../tags/tag583.xml"/><Relationship Id="rId25" Type="http://schemas.openxmlformats.org/officeDocument/2006/relationships/tags" Target="../tags/tag591.xml"/><Relationship Id="rId33" Type="http://schemas.openxmlformats.org/officeDocument/2006/relationships/oleObject" Target="../embeddings/oleObject196.bin"/><Relationship Id="rId38" Type="http://schemas.openxmlformats.org/officeDocument/2006/relationships/image" Target="../media/image196.wmf"/><Relationship Id="rId46" Type="http://schemas.openxmlformats.org/officeDocument/2006/relationships/image" Target="../media/image200.wmf"/><Relationship Id="rId20" Type="http://schemas.openxmlformats.org/officeDocument/2006/relationships/tags" Target="../tags/tag586.xml"/><Relationship Id="rId41" Type="http://schemas.openxmlformats.org/officeDocument/2006/relationships/oleObject" Target="../embeddings/oleObject200.bin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606.xml"/><Relationship Id="rId18" Type="http://schemas.openxmlformats.org/officeDocument/2006/relationships/tags" Target="../tags/tag611.xml"/><Relationship Id="rId26" Type="http://schemas.openxmlformats.org/officeDocument/2006/relationships/tags" Target="../tags/tag619.xml"/><Relationship Id="rId39" Type="http://schemas.openxmlformats.org/officeDocument/2006/relationships/oleObject" Target="../embeddings/oleObject206.bin"/><Relationship Id="rId21" Type="http://schemas.openxmlformats.org/officeDocument/2006/relationships/tags" Target="../tags/tag614.xml"/><Relationship Id="rId34" Type="http://schemas.openxmlformats.org/officeDocument/2006/relationships/image" Target="../media/image201.wmf"/><Relationship Id="rId42" Type="http://schemas.openxmlformats.org/officeDocument/2006/relationships/image" Target="../media/image205.wmf"/><Relationship Id="rId47" Type="http://schemas.openxmlformats.org/officeDocument/2006/relationships/oleObject" Target="../embeddings/oleObject210.bin"/><Relationship Id="rId50" Type="http://schemas.openxmlformats.org/officeDocument/2006/relationships/image" Target="../media/image209.wmf"/><Relationship Id="rId55" Type="http://schemas.openxmlformats.org/officeDocument/2006/relationships/oleObject" Target="../embeddings/oleObject214.bin"/><Relationship Id="rId7" Type="http://schemas.openxmlformats.org/officeDocument/2006/relationships/tags" Target="../tags/tag600.xml"/><Relationship Id="rId2" Type="http://schemas.openxmlformats.org/officeDocument/2006/relationships/tags" Target="../tags/tag595.xml"/><Relationship Id="rId16" Type="http://schemas.openxmlformats.org/officeDocument/2006/relationships/tags" Target="../tags/tag609.xml"/><Relationship Id="rId29" Type="http://schemas.openxmlformats.org/officeDocument/2006/relationships/tags" Target="../tags/tag622.xml"/><Relationship Id="rId11" Type="http://schemas.openxmlformats.org/officeDocument/2006/relationships/tags" Target="../tags/tag604.xml"/><Relationship Id="rId24" Type="http://schemas.openxmlformats.org/officeDocument/2006/relationships/tags" Target="../tags/tag617.xml"/><Relationship Id="rId32" Type="http://schemas.openxmlformats.org/officeDocument/2006/relationships/notesSlide" Target="../notesSlides/notesSlide23.xml"/><Relationship Id="rId37" Type="http://schemas.openxmlformats.org/officeDocument/2006/relationships/oleObject" Target="../embeddings/oleObject205.bin"/><Relationship Id="rId40" Type="http://schemas.openxmlformats.org/officeDocument/2006/relationships/image" Target="../media/image204.wmf"/><Relationship Id="rId45" Type="http://schemas.openxmlformats.org/officeDocument/2006/relationships/oleObject" Target="../embeddings/oleObject209.bin"/><Relationship Id="rId53" Type="http://schemas.openxmlformats.org/officeDocument/2006/relationships/oleObject" Target="../embeddings/oleObject213.bin"/><Relationship Id="rId58" Type="http://schemas.openxmlformats.org/officeDocument/2006/relationships/image" Target="../media/image213.wmf"/><Relationship Id="rId5" Type="http://schemas.openxmlformats.org/officeDocument/2006/relationships/tags" Target="../tags/tag598.xml"/><Relationship Id="rId19" Type="http://schemas.openxmlformats.org/officeDocument/2006/relationships/tags" Target="../tags/tag612.xml"/><Relationship Id="rId4" Type="http://schemas.openxmlformats.org/officeDocument/2006/relationships/tags" Target="../tags/tag597.xml"/><Relationship Id="rId9" Type="http://schemas.openxmlformats.org/officeDocument/2006/relationships/tags" Target="../tags/tag602.xml"/><Relationship Id="rId14" Type="http://schemas.openxmlformats.org/officeDocument/2006/relationships/tags" Target="../tags/tag607.xml"/><Relationship Id="rId22" Type="http://schemas.openxmlformats.org/officeDocument/2006/relationships/tags" Target="../tags/tag615.xml"/><Relationship Id="rId27" Type="http://schemas.openxmlformats.org/officeDocument/2006/relationships/tags" Target="../tags/tag620.xml"/><Relationship Id="rId30" Type="http://schemas.openxmlformats.org/officeDocument/2006/relationships/tags" Target="../tags/tag623.xml"/><Relationship Id="rId35" Type="http://schemas.openxmlformats.org/officeDocument/2006/relationships/oleObject" Target="../embeddings/oleObject204.bin"/><Relationship Id="rId43" Type="http://schemas.openxmlformats.org/officeDocument/2006/relationships/oleObject" Target="../embeddings/oleObject208.bin"/><Relationship Id="rId48" Type="http://schemas.openxmlformats.org/officeDocument/2006/relationships/image" Target="../media/image208.wmf"/><Relationship Id="rId56" Type="http://schemas.openxmlformats.org/officeDocument/2006/relationships/image" Target="../media/image212.wmf"/><Relationship Id="rId8" Type="http://schemas.openxmlformats.org/officeDocument/2006/relationships/tags" Target="../tags/tag601.xml"/><Relationship Id="rId51" Type="http://schemas.openxmlformats.org/officeDocument/2006/relationships/oleObject" Target="../embeddings/oleObject212.bin"/><Relationship Id="rId3" Type="http://schemas.openxmlformats.org/officeDocument/2006/relationships/tags" Target="../tags/tag596.xml"/><Relationship Id="rId12" Type="http://schemas.openxmlformats.org/officeDocument/2006/relationships/tags" Target="../tags/tag605.xml"/><Relationship Id="rId17" Type="http://schemas.openxmlformats.org/officeDocument/2006/relationships/tags" Target="../tags/tag610.xml"/><Relationship Id="rId25" Type="http://schemas.openxmlformats.org/officeDocument/2006/relationships/tags" Target="../tags/tag618.xml"/><Relationship Id="rId33" Type="http://schemas.openxmlformats.org/officeDocument/2006/relationships/oleObject" Target="../embeddings/oleObject203.bin"/><Relationship Id="rId38" Type="http://schemas.openxmlformats.org/officeDocument/2006/relationships/image" Target="../media/image203.wmf"/><Relationship Id="rId46" Type="http://schemas.openxmlformats.org/officeDocument/2006/relationships/image" Target="../media/image207.wmf"/><Relationship Id="rId20" Type="http://schemas.openxmlformats.org/officeDocument/2006/relationships/tags" Target="../tags/tag613.xml"/><Relationship Id="rId41" Type="http://schemas.openxmlformats.org/officeDocument/2006/relationships/oleObject" Target="../embeddings/oleObject207.bin"/><Relationship Id="rId54" Type="http://schemas.openxmlformats.org/officeDocument/2006/relationships/image" Target="../media/image211.wmf"/><Relationship Id="rId1" Type="http://schemas.openxmlformats.org/officeDocument/2006/relationships/vmlDrawing" Target="../drawings/vmlDrawing20.vml"/><Relationship Id="rId6" Type="http://schemas.openxmlformats.org/officeDocument/2006/relationships/tags" Target="../tags/tag599.xml"/><Relationship Id="rId15" Type="http://schemas.openxmlformats.org/officeDocument/2006/relationships/tags" Target="../tags/tag608.xml"/><Relationship Id="rId23" Type="http://schemas.openxmlformats.org/officeDocument/2006/relationships/tags" Target="../tags/tag616.xml"/><Relationship Id="rId28" Type="http://schemas.openxmlformats.org/officeDocument/2006/relationships/tags" Target="../tags/tag621.xml"/><Relationship Id="rId36" Type="http://schemas.openxmlformats.org/officeDocument/2006/relationships/image" Target="../media/image202.wmf"/><Relationship Id="rId49" Type="http://schemas.openxmlformats.org/officeDocument/2006/relationships/oleObject" Target="../embeddings/oleObject211.bin"/><Relationship Id="rId57" Type="http://schemas.openxmlformats.org/officeDocument/2006/relationships/oleObject" Target="../embeddings/oleObject215.bin"/><Relationship Id="rId10" Type="http://schemas.openxmlformats.org/officeDocument/2006/relationships/tags" Target="../tags/tag603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206.wmf"/><Relationship Id="rId52" Type="http://schemas.openxmlformats.org/officeDocument/2006/relationships/image" Target="../media/image21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630.xml"/><Relationship Id="rId13" Type="http://schemas.openxmlformats.org/officeDocument/2006/relationships/tags" Target="../tags/tag635.xml"/><Relationship Id="rId18" Type="http://schemas.openxmlformats.org/officeDocument/2006/relationships/tags" Target="../tags/tag640.xml"/><Relationship Id="rId26" Type="http://schemas.openxmlformats.org/officeDocument/2006/relationships/oleObject" Target="../embeddings/oleObject217.bin"/><Relationship Id="rId3" Type="http://schemas.openxmlformats.org/officeDocument/2006/relationships/tags" Target="../tags/tag625.xml"/><Relationship Id="rId21" Type="http://schemas.openxmlformats.org/officeDocument/2006/relationships/tags" Target="../tags/tag643.xml"/><Relationship Id="rId7" Type="http://schemas.openxmlformats.org/officeDocument/2006/relationships/tags" Target="../tags/tag629.xml"/><Relationship Id="rId12" Type="http://schemas.openxmlformats.org/officeDocument/2006/relationships/tags" Target="../tags/tag634.xml"/><Relationship Id="rId17" Type="http://schemas.openxmlformats.org/officeDocument/2006/relationships/tags" Target="../tags/tag639.xml"/><Relationship Id="rId25" Type="http://schemas.openxmlformats.org/officeDocument/2006/relationships/image" Target="../media/image214.wmf"/><Relationship Id="rId2" Type="http://schemas.openxmlformats.org/officeDocument/2006/relationships/tags" Target="../tags/tag624.xml"/><Relationship Id="rId16" Type="http://schemas.openxmlformats.org/officeDocument/2006/relationships/tags" Target="../tags/tag638.xml"/><Relationship Id="rId20" Type="http://schemas.openxmlformats.org/officeDocument/2006/relationships/tags" Target="../tags/tag642.xml"/><Relationship Id="rId29" Type="http://schemas.openxmlformats.org/officeDocument/2006/relationships/image" Target="../media/image216.wmf"/><Relationship Id="rId1" Type="http://schemas.openxmlformats.org/officeDocument/2006/relationships/vmlDrawing" Target="../drawings/vmlDrawing21.vml"/><Relationship Id="rId6" Type="http://schemas.openxmlformats.org/officeDocument/2006/relationships/tags" Target="../tags/tag628.xml"/><Relationship Id="rId11" Type="http://schemas.openxmlformats.org/officeDocument/2006/relationships/tags" Target="../tags/tag633.xml"/><Relationship Id="rId24" Type="http://schemas.openxmlformats.org/officeDocument/2006/relationships/oleObject" Target="../embeddings/oleObject216.bin"/><Relationship Id="rId5" Type="http://schemas.openxmlformats.org/officeDocument/2006/relationships/tags" Target="../tags/tag627.xml"/><Relationship Id="rId15" Type="http://schemas.openxmlformats.org/officeDocument/2006/relationships/tags" Target="../tags/tag637.xml"/><Relationship Id="rId23" Type="http://schemas.openxmlformats.org/officeDocument/2006/relationships/notesSlide" Target="../notesSlides/notesSlide24.xml"/><Relationship Id="rId28" Type="http://schemas.openxmlformats.org/officeDocument/2006/relationships/oleObject" Target="../embeddings/oleObject218.bin"/><Relationship Id="rId10" Type="http://schemas.openxmlformats.org/officeDocument/2006/relationships/tags" Target="../tags/tag632.xml"/><Relationship Id="rId19" Type="http://schemas.openxmlformats.org/officeDocument/2006/relationships/tags" Target="../tags/tag641.xml"/><Relationship Id="rId31" Type="http://schemas.openxmlformats.org/officeDocument/2006/relationships/image" Target="../media/image217.wmf"/><Relationship Id="rId4" Type="http://schemas.openxmlformats.org/officeDocument/2006/relationships/tags" Target="../tags/tag626.xml"/><Relationship Id="rId9" Type="http://schemas.openxmlformats.org/officeDocument/2006/relationships/tags" Target="../tags/tag631.xml"/><Relationship Id="rId14" Type="http://schemas.openxmlformats.org/officeDocument/2006/relationships/tags" Target="../tags/tag636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15.wmf"/><Relationship Id="rId30" Type="http://schemas.openxmlformats.org/officeDocument/2006/relationships/oleObject" Target="../embeddings/oleObject219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655.xml"/><Relationship Id="rId18" Type="http://schemas.openxmlformats.org/officeDocument/2006/relationships/tags" Target="../tags/tag660.xml"/><Relationship Id="rId26" Type="http://schemas.openxmlformats.org/officeDocument/2006/relationships/notesSlide" Target="../notesSlides/notesSlide25.xml"/><Relationship Id="rId39" Type="http://schemas.openxmlformats.org/officeDocument/2006/relationships/oleObject" Target="../embeddings/oleObject226.bin"/><Relationship Id="rId21" Type="http://schemas.openxmlformats.org/officeDocument/2006/relationships/tags" Target="../tags/tag663.xml"/><Relationship Id="rId34" Type="http://schemas.openxmlformats.org/officeDocument/2006/relationships/image" Target="../media/image221.wmf"/><Relationship Id="rId7" Type="http://schemas.openxmlformats.org/officeDocument/2006/relationships/tags" Target="../tags/tag649.xml"/><Relationship Id="rId12" Type="http://schemas.openxmlformats.org/officeDocument/2006/relationships/tags" Target="../tags/tag654.xml"/><Relationship Id="rId17" Type="http://schemas.openxmlformats.org/officeDocument/2006/relationships/tags" Target="../tags/tag659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223.bin"/><Relationship Id="rId38" Type="http://schemas.openxmlformats.org/officeDocument/2006/relationships/image" Target="../media/image223.wmf"/><Relationship Id="rId2" Type="http://schemas.openxmlformats.org/officeDocument/2006/relationships/tags" Target="../tags/tag644.xml"/><Relationship Id="rId16" Type="http://schemas.openxmlformats.org/officeDocument/2006/relationships/tags" Target="../tags/tag658.xml"/><Relationship Id="rId20" Type="http://schemas.openxmlformats.org/officeDocument/2006/relationships/tags" Target="../tags/tag662.xml"/><Relationship Id="rId29" Type="http://schemas.openxmlformats.org/officeDocument/2006/relationships/oleObject" Target="../embeddings/oleObject221.bin"/><Relationship Id="rId1" Type="http://schemas.openxmlformats.org/officeDocument/2006/relationships/vmlDrawing" Target="../drawings/vmlDrawing22.vml"/><Relationship Id="rId6" Type="http://schemas.openxmlformats.org/officeDocument/2006/relationships/tags" Target="../tags/tag648.xml"/><Relationship Id="rId11" Type="http://schemas.openxmlformats.org/officeDocument/2006/relationships/tags" Target="../tags/tag653.xml"/><Relationship Id="rId24" Type="http://schemas.openxmlformats.org/officeDocument/2006/relationships/tags" Target="../tags/tag666.xml"/><Relationship Id="rId32" Type="http://schemas.openxmlformats.org/officeDocument/2006/relationships/image" Target="../media/image220.wmf"/><Relationship Id="rId37" Type="http://schemas.openxmlformats.org/officeDocument/2006/relationships/oleObject" Target="../embeddings/oleObject225.bin"/><Relationship Id="rId40" Type="http://schemas.openxmlformats.org/officeDocument/2006/relationships/image" Target="../media/image224.wmf"/><Relationship Id="rId5" Type="http://schemas.openxmlformats.org/officeDocument/2006/relationships/tags" Target="../tags/tag647.xml"/><Relationship Id="rId15" Type="http://schemas.openxmlformats.org/officeDocument/2006/relationships/tags" Target="../tags/tag657.xml"/><Relationship Id="rId23" Type="http://schemas.openxmlformats.org/officeDocument/2006/relationships/tags" Target="../tags/tag665.xml"/><Relationship Id="rId28" Type="http://schemas.openxmlformats.org/officeDocument/2006/relationships/image" Target="../media/image218.wmf"/><Relationship Id="rId36" Type="http://schemas.openxmlformats.org/officeDocument/2006/relationships/image" Target="../media/image222.wmf"/><Relationship Id="rId10" Type="http://schemas.openxmlformats.org/officeDocument/2006/relationships/tags" Target="../tags/tag652.xml"/><Relationship Id="rId19" Type="http://schemas.openxmlformats.org/officeDocument/2006/relationships/tags" Target="../tags/tag661.xml"/><Relationship Id="rId31" Type="http://schemas.openxmlformats.org/officeDocument/2006/relationships/oleObject" Target="../embeddings/oleObject222.bin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4" Type="http://schemas.openxmlformats.org/officeDocument/2006/relationships/tags" Target="../tags/tag656.xml"/><Relationship Id="rId22" Type="http://schemas.openxmlformats.org/officeDocument/2006/relationships/tags" Target="../tags/tag664.xml"/><Relationship Id="rId27" Type="http://schemas.openxmlformats.org/officeDocument/2006/relationships/oleObject" Target="../embeddings/oleObject220.bin"/><Relationship Id="rId30" Type="http://schemas.openxmlformats.org/officeDocument/2006/relationships/image" Target="../media/image219.wmf"/><Relationship Id="rId35" Type="http://schemas.openxmlformats.org/officeDocument/2006/relationships/oleObject" Target="../embeddings/oleObject224.bin"/><Relationship Id="rId8" Type="http://schemas.openxmlformats.org/officeDocument/2006/relationships/tags" Target="../tags/tag650.xml"/><Relationship Id="rId3" Type="http://schemas.openxmlformats.org/officeDocument/2006/relationships/tags" Target="../tags/tag645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691.xml"/><Relationship Id="rId21" Type="http://schemas.openxmlformats.org/officeDocument/2006/relationships/tags" Target="../tags/tag686.xml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229.wmf"/><Relationship Id="rId63" Type="http://schemas.openxmlformats.org/officeDocument/2006/relationships/image" Target="../media/image237.wmf"/><Relationship Id="rId68" Type="http://schemas.openxmlformats.org/officeDocument/2006/relationships/oleObject" Target="../embeddings/oleObject242.bin"/><Relationship Id="rId2" Type="http://schemas.openxmlformats.org/officeDocument/2006/relationships/tags" Target="../tags/tag667.xml"/><Relationship Id="rId16" Type="http://schemas.openxmlformats.org/officeDocument/2006/relationships/tags" Target="../tags/tag681.xml"/><Relationship Id="rId29" Type="http://schemas.openxmlformats.org/officeDocument/2006/relationships/tags" Target="../tags/tag694.xml"/><Relationship Id="rId11" Type="http://schemas.openxmlformats.org/officeDocument/2006/relationships/tags" Target="../tags/tag676.xml"/><Relationship Id="rId24" Type="http://schemas.openxmlformats.org/officeDocument/2006/relationships/tags" Target="../tags/tag689.xml"/><Relationship Id="rId32" Type="http://schemas.openxmlformats.org/officeDocument/2006/relationships/tags" Target="../tags/tag697.xml"/><Relationship Id="rId37" Type="http://schemas.openxmlformats.org/officeDocument/2006/relationships/notesSlide" Target="../notesSlides/notesSlide26.xml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228.wmf"/><Relationship Id="rId53" Type="http://schemas.openxmlformats.org/officeDocument/2006/relationships/image" Target="../media/image232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5" Type="http://schemas.openxmlformats.org/officeDocument/2006/relationships/tags" Target="../tags/tag670.xml"/><Relationship Id="rId61" Type="http://schemas.openxmlformats.org/officeDocument/2006/relationships/image" Target="../media/image236.wmf"/><Relationship Id="rId19" Type="http://schemas.openxmlformats.org/officeDocument/2006/relationships/tags" Target="../tags/tag684.xml"/><Relationship Id="rId14" Type="http://schemas.openxmlformats.org/officeDocument/2006/relationships/tags" Target="../tags/tag679.xml"/><Relationship Id="rId22" Type="http://schemas.openxmlformats.org/officeDocument/2006/relationships/tags" Target="../tags/tag687.xml"/><Relationship Id="rId27" Type="http://schemas.openxmlformats.org/officeDocument/2006/relationships/tags" Target="../tags/tag692.xml"/><Relationship Id="rId30" Type="http://schemas.openxmlformats.org/officeDocument/2006/relationships/tags" Target="../tags/tag695.xml"/><Relationship Id="rId35" Type="http://schemas.openxmlformats.org/officeDocument/2006/relationships/tags" Target="../tags/tag700.xml"/><Relationship Id="rId43" Type="http://schemas.openxmlformats.org/officeDocument/2006/relationships/image" Target="../media/image227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40.wmf"/><Relationship Id="rId8" Type="http://schemas.openxmlformats.org/officeDocument/2006/relationships/tags" Target="../tags/tag673.xml"/><Relationship Id="rId51" Type="http://schemas.openxmlformats.org/officeDocument/2006/relationships/image" Target="../media/image231.wmf"/><Relationship Id="rId72" Type="http://schemas.openxmlformats.org/officeDocument/2006/relationships/oleObject" Target="../embeddings/oleObject244.bin"/><Relationship Id="rId3" Type="http://schemas.openxmlformats.org/officeDocument/2006/relationships/tags" Target="../tags/tag668.xml"/><Relationship Id="rId12" Type="http://schemas.openxmlformats.org/officeDocument/2006/relationships/tags" Target="../tags/tag677.xml"/><Relationship Id="rId17" Type="http://schemas.openxmlformats.org/officeDocument/2006/relationships/tags" Target="../tags/tag682.xml"/><Relationship Id="rId25" Type="http://schemas.openxmlformats.org/officeDocument/2006/relationships/tags" Target="../tags/tag690.xml"/><Relationship Id="rId33" Type="http://schemas.openxmlformats.org/officeDocument/2006/relationships/tags" Target="../tags/tag698.xml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35.wmf"/><Relationship Id="rId67" Type="http://schemas.openxmlformats.org/officeDocument/2006/relationships/image" Target="../media/image239.wmf"/><Relationship Id="rId20" Type="http://schemas.openxmlformats.org/officeDocument/2006/relationships/tags" Target="../tags/tag685.xml"/><Relationship Id="rId41" Type="http://schemas.openxmlformats.org/officeDocument/2006/relationships/image" Target="../media/image226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43.wmf"/><Relationship Id="rId1" Type="http://schemas.openxmlformats.org/officeDocument/2006/relationships/vmlDrawing" Target="../drawings/vmlDrawing23.vml"/><Relationship Id="rId6" Type="http://schemas.openxmlformats.org/officeDocument/2006/relationships/tags" Target="../tags/tag671.xml"/><Relationship Id="rId15" Type="http://schemas.openxmlformats.org/officeDocument/2006/relationships/tags" Target="../tags/tag680.xml"/><Relationship Id="rId23" Type="http://schemas.openxmlformats.org/officeDocument/2006/relationships/tags" Target="../tags/tag688.xml"/><Relationship Id="rId28" Type="http://schemas.openxmlformats.org/officeDocument/2006/relationships/tags" Target="../tags/tag693.xml"/><Relationship Id="rId36" Type="http://schemas.openxmlformats.org/officeDocument/2006/relationships/slideLayout" Target="../slideLayouts/slideLayout2.xml"/><Relationship Id="rId49" Type="http://schemas.openxmlformats.org/officeDocument/2006/relationships/image" Target="../media/image230.wmf"/><Relationship Id="rId57" Type="http://schemas.openxmlformats.org/officeDocument/2006/relationships/image" Target="../media/image234.wmf"/><Relationship Id="rId10" Type="http://schemas.openxmlformats.org/officeDocument/2006/relationships/tags" Target="../tags/tag675.xml"/><Relationship Id="rId31" Type="http://schemas.openxmlformats.org/officeDocument/2006/relationships/tags" Target="../tags/tag696.xml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38.wmf"/><Relationship Id="rId73" Type="http://schemas.openxmlformats.org/officeDocument/2006/relationships/image" Target="../media/image242.wmf"/><Relationship Id="rId4" Type="http://schemas.openxmlformats.org/officeDocument/2006/relationships/tags" Target="../tags/tag669.xml"/><Relationship Id="rId9" Type="http://schemas.openxmlformats.org/officeDocument/2006/relationships/tags" Target="../tags/tag674.xml"/><Relationship Id="rId13" Type="http://schemas.openxmlformats.org/officeDocument/2006/relationships/tags" Target="../tags/tag678.xml"/><Relationship Id="rId18" Type="http://schemas.openxmlformats.org/officeDocument/2006/relationships/tags" Target="../tags/tag683.xml"/><Relationship Id="rId39" Type="http://schemas.openxmlformats.org/officeDocument/2006/relationships/image" Target="../media/image225.wmf"/><Relationship Id="rId34" Type="http://schemas.openxmlformats.org/officeDocument/2006/relationships/tags" Target="../tags/tag699.xml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233.wmf"/><Relationship Id="rId76" Type="http://schemas.openxmlformats.org/officeDocument/2006/relationships/image" Target="../media/image245.png"/><Relationship Id="rId7" Type="http://schemas.openxmlformats.org/officeDocument/2006/relationships/tags" Target="../tags/tag672.xml"/><Relationship Id="rId71" Type="http://schemas.openxmlformats.org/officeDocument/2006/relationships/image" Target="../media/image241.w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725.xml"/><Relationship Id="rId21" Type="http://schemas.openxmlformats.org/officeDocument/2006/relationships/tags" Target="../tags/tag720.xml"/><Relationship Id="rId42" Type="http://schemas.openxmlformats.org/officeDocument/2006/relationships/image" Target="../media/image245.wmf"/><Relationship Id="rId47" Type="http://schemas.openxmlformats.org/officeDocument/2006/relationships/oleObject" Target="../embeddings/oleObject250.bin"/><Relationship Id="rId63" Type="http://schemas.openxmlformats.org/officeDocument/2006/relationships/oleObject" Target="../embeddings/oleObject258.bin"/><Relationship Id="rId68" Type="http://schemas.openxmlformats.org/officeDocument/2006/relationships/image" Target="../media/image258.wmf"/><Relationship Id="rId16" Type="http://schemas.openxmlformats.org/officeDocument/2006/relationships/tags" Target="../tags/tag715.xml"/><Relationship Id="rId11" Type="http://schemas.openxmlformats.org/officeDocument/2006/relationships/tags" Target="../tags/tag710.xml"/><Relationship Id="rId24" Type="http://schemas.openxmlformats.org/officeDocument/2006/relationships/tags" Target="../tags/tag723.xml"/><Relationship Id="rId32" Type="http://schemas.openxmlformats.org/officeDocument/2006/relationships/tags" Target="../tags/tag731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244.wmf"/><Relationship Id="rId45" Type="http://schemas.openxmlformats.org/officeDocument/2006/relationships/oleObject" Target="../embeddings/oleObject249.bin"/><Relationship Id="rId53" Type="http://schemas.openxmlformats.org/officeDocument/2006/relationships/oleObject" Target="../embeddings/oleObject253.bin"/><Relationship Id="rId58" Type="http://schemas.openxmlformats.org/officeDocument/2006/relationships/image" Target="../media/image253.wmf"/><Relationship Id="rId66" Type="http://schemas.openxmlformats.org/officeDocument/2006/relationships/image" Target="../media/image257.wmf"/><Relationship Id="rId74" Type="http://schemas.openxmlformats.org/officeDocument/2006/relationships/image" Target="../media/image261.wmf"/><Relationship Id="rId5" Type="http://schemas.openxmlformats.org/officeDocument/2006/relationships/tags" Target="../tags/tag704.xml"/><Relationship Id="rId61" Type="http://schemas.openxmlformats.org/officeDocument/2006/relationships/oleObject" Target="../embeddings/oleObject257.bin"/><Relationship Id="rId19" Type="http://schemas.openxmlformats.org/officeDocument/2006/relationships/tags" Target="../tags/tag718.xml"/><Relationship Id="rId14" Type="http://schemas.openxmlformats.org/officeDocument/2006/relationships/tags" Target="../tags/tag713.xml"/><Relationship Id="rId22" Type="http://schemas.openxmlformats.org/officeDocument/2006/relationships/tags" Target="../tags/tag721.xml"/><Relationship Id="rId27" Type="http://schemas.openxmlformats.org/officeDocument/2006/relationships/tags" Target="../tags/tag726.xml"/><Relationship Id="rId30" Type="http://schemas.openxmlformats.org/officeDocument/2006/relationships/tags" Target="../tags/tag729.xml"/><Relationship Id="rId35" Type="http://schemas.openxmlformats.org/officeDocument/2006/relationships/tags" Target="../tags/tag734.xml"/><Relationship Id="rId43" Type="http://schemas.openxmlformats.org/officeDocument/2006/relationships/oleObject" Target="../embeddings/oleObject248.bin"/><Relationship Id="rId48" Type="http://schemas.openxmlformats.org/officeDocument/2006/relationships/image" Target="../media/image248.wmf"/><Relationship Id="rId56" Type="http://schemas.openxmlformats.org/officeDocument/2006/relationships/image" Target="../media/image252.wmf"/><Relationship Id="rId64" Type="http://schemas.openxmlformats.org/officeDocument/2006/relationships/image" Target="../media/image256.wmf"/><Relationship Id="rId69" Type="http://schemas.openxmlformats.org/officeDocument/2006/relationships/oleObject" Target="../embeddings/oleObject261.bin"/><Relationship Id="rId77" Type="http://schemas.openxmlformats.org/officeDocument/2006/relationships/oleObject" Target="../embeddings/oleObject265.bin"/><Relationship Id="rId8" Type="http://schemas.openxmlformats.org/officeDocument/2006/relationships/tags" Target="../tags/tag707.xml"/><Relationship Id="rId51" Type="http://schemas.openxmlformats.org/officeDocument/2006/relationships/oleObject" Target="../embeddings/oleObject252.bin"/><Relationship Id="rId72" Type="http://schemas.openxmlformats.org/officeDocument/2006/relationships/image" Target="../media/image260.wmf"/><Relationship Id="rId3" Type="http://schemas.openxmlformats.org/officeDocument/2006/relationships/tags" Target="../tags/tag702.xml"/><Relationship Id="rId12" Type="http://schemas.openxmlformats.org/officeDocument/2006/relationships/tags" Target="../tags/tag711.xml"/><Relationship Id="rId17" Type="http://schemas.openxmlformats.org/officeDocument/2006/relationships/tags" Target="../tags/tag716.xml"/><Relationship Id="rId25" Type="http://schemas.openxmlformats.org/officeDocument/2006/relationships/tags" Target="../tags/tag724.xml"/><Relationship Id="rId33" Type="http://schemas.openxmlformats.org/officeDocument/2006/relationships/tags" Target="../tags/tag732.xml"/><Relationship Id="rId38" Type="http://schemas.openxmlformats.org/officeDocument/2006/relationships/notesSlide" Target="../notesSlides/notesSlide27.xml"/><Relationship Id="rId46" Type="http://schemas.openxmlformats.org/officeDocument/2006/relationships/image" Target="../media/image247.wmf"/><Relationship Id="rId59" Type="http://schemas.openxmlformats.org/officeDocument/2006/relationships/oleObject" Target="../embeddings/oleObject256.bin"/><Relationship Id="rId67" Type="http://schemas.openxmlformats.org/officeDocument/2006/relationships/oleObject" Target="../embeddings/oleObject260.bin"/><Relationship Id="rId20" Type="http://schemas.openxmlformats.org/officeDocument/2006/relationships/tags" Target="../tags/tag719.xml"/><Relationship Id="rId41" Type="http://schemas.openxmlformats.org/officeDocument/2006/relationships/oleObject" Target="../embeddings/oleObject247.bin"/><Relationship Id="rId54" Type="http://schemas.openxmlformats.org/officeDocument/2006/relationships/image" Target="../media/image251.wmf"/><Relationship Id="rId62" Type="http://schemas.openxmlformats.org/officeDocument/2006/relationships/image" Target="../media/image255.wmf"/><Relationship Id="rId70" Type="http://schemas.openxmlformats.org/officeDocument/2006/relationships/image" Target="../media/image259.wmf"/><Relationship Id="rId75" Type="http://schemas.openxmlformats.org/officeDocument/2006/relationships/oleObject" Target="../embeddings/oleObject264.bin"/><Relationship Id="rId1" Type="http://schemas.openxmlformats.org/officeDocument/2006/relationships/vmlDrawing" Target="../drawings/vmlDrawing24.vml"/><Relationship Id="rId6" Type="http://schemas.openxmlformats.org/officeDocument/2006/relationships/tags" Target="../tags/tag705.xml"/><Relationship Id="rId15" Type="http://schemas.openxmlformats.org/officeDocument/2006/relationships/tags" Target="../tags/tag714.xml"/><Relationship Id="rId23" Type="http://schemas.openxmlformats.org/officeDocument/2006/relationships/tags" Target="../tags/tag722.xml"/><Relationship Id="rId28" Type="http://schemas.openxmlformats.org/officeDocument/2006/relationships/tags" Target="../tags/tag727.xml"/><Relationship Id="rId36" Type="http://schemas.openxmlformats.org/officeDocument/2006/relationships/tags" Target="../tags/tag735.xml"/><Relationship Id="rId49" Type="http://schemas.openxmlformats.org/officeDocument/2006/relationships/oleObject" Target="../embeddings/oleObject251.bin"/><Relationship Id="rId57" Type="http://schemas.openxmlformats.org/officeDocument/2006/relationships/oleObject" Target="../embeddings/oleObject255.bin"/><Relationship Id="rId10" Type="http://schemas.openxmlformats.org/officeDocument/2006/relationships/tags" Target="../tags/tag709.xml"/><Relationship Id="rId31" Type="http://schemas.openxmlformats.org/officeDocument/2006/relationships/tags" Target="../tags/tag730.xml"/><Relationship Id="rId44" Type="http://schemas.openxmlformats.org/officeDocument/2006/relationships/image" Target="../media/image246.wmf"/><Relationship Id="rId52" Type="http://schemas.openxmlformats.org/officeDocument/2006/relationships/image" Target="../media/image250.wmf"/><Relationship Id="rId60" Type="http://schemas.openxmlformats.org/officeDocument/2006/relationships/image" Target="../media/image254.wmf"/><Relationship Id="rId65" Type="http://schemas.openxmlformats.org/officeDocument/2006/relationships/oleObject" Target="../embeddings/oleObject259.bin"/><Relationship Id="rId73" Type="http://schemas.openxmlformats.org/officeDocument/2006/relationships/oleObject" Target="../embeddings/oleObject263.bin"/><Relationship Id="rId78" Type="http://schemas.openxmlformats.org/officeDocument/2006/relationships/image" Target="../media/image263.wmf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3" Type="http://schemas.openxmlformats.org/officeDocument/2006/relationships/tags" Target="../tags/tag712.xml"/><Relationship Id="rId18" Type="http://schemas.openxmlformats.org/officeDocument/2006/relationships/tags" Target="../tags/tag717.xml"/><Relationship Id="rId39" Type="http://schemas.openxmlformats.org/officeDocument/2006/relationships/oleObject" Target="../embeddings/oleObject246.bin"/><Relationship Id="rId34" Type="http://schemas.openxmlformats.org/officeDocument/2006/relationships/tags" Target="../tags/tag733.xml"/><Relationship Id="rId50" Type="http://schemas.openxmlformats.org/officeDocument/2006/relationships/image" Target="../media/image249.wmf"/><Relationship Id="rId55" Type="http://schemas.openxmlformats.org/officeDocument/2006/relationships/oleObject" Target="../embeddings/oleObject254.bin"/><Relationship Id="rId76" Type="http://schemas.openxmlformats.org/officeDocument/2006/relationships/image" Target="../media/image262.wmf"/><Relationship Id="rId7" Type="http://schemas.openxmlformats.org/officeDocument/2006/relationships/tags" Target="../tags/tag706.xml"/><Relationship Id="rId71" Type="http://schemas.openxmlformats.org/officeDocument/2006/relationships/oleObject" Target="../embeddings/oleObject262.bin"/><Relationship Id="rId2" Type="http://schemas.openxmlformats.org/officeDocument/2006/relationships/tags" Target="../tags/tag701.xml"/><Relationship Id="rId29" Type="http://schemas.openxmlformats.org/officeDocument/2006/relationships/tags" Target="../tags/tag728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760.xml"/><Relationship Id="rId21" Type="http://schemas.openxmlformats.org/officeDocument/2006/relationships/tags" Target="../tags/tag755.xml"/><Relationship Id="rId42" Type="http://schemas.openxmlformats.org/officeDocument/2006/relationships/image" Target="../media/image265.wmf"/><Relationship Id="rId47" Type="http://schemas.openxmlformats.org/officeDocument/2006/relationships/oleObject" Target="../embeddings/oleObject270.bin"/><Relationship Id="rId63" Type="http://schemas.openxmlformats.org/officeDocument/2006/relationships/oleObject" Target="../embeddings/oleObject278.bin"/><Relationship Id="rId68" Type="http://schemas.openxmlformats.org/officeDocument/2006/relationships/image" Target="../media/image278.wmf"/><Relationship Id="rId7" Type="http://schemas.openxmlformats.org/officeDocument/2006/relationships/tags" Target="../tags/tag741.xml"/><Relationship Id="rId2" Type="http://schemas.openxmlformats.org/officeDocument/2006/relationships/tags" Target="../tags/tag736.xml"/><Relationship Id="rId16" Type="http://schemas.openxmlformats.org/officeDocument/2006/relationships/tags" Target="../tags/tag750.xml"/><Relationship Id="rId29" Type="http://schemas.openxmlformats.org/officeDocument/2006/relationships/tags" Target="../tags/tag763.xml"/><Relationship Id="rId11" Type="http://schemas.openxmlformats.org/officeDocument/2006/relationships/tags" Target="../tags/tag745.xml"/><Relationship Id="rId24" Type="http://schemas.openxmlformats.org/officeDocument/2006/relationships/tags" Target="../tags/tag758.xml"/><Relationship Id="rId32" Type="http://schemas.openxmlformats.org/officeDocument/2006/relationships/tags" Target="../tags/tag766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264.wmf"/><Relationship Id="rId45" Type="http://schemas.openxmlformats.org/officeDocument/2006/relationships/oleObject" Target="../embeddings/oleObject269.bin"/><Relationship Id="rId53" Type="http://schemas.openxmlformats.org/officeDocument/2006/relationships/oleObject" Target="../embeddings/oleObject273.bin"/><Relationship Id="rId58" Type="http://schemas.openxmlformats.org/officeDocument/2006/relationships/image" Target="../media/image273.wmf"/><Relationship Id="rId66" Type="http://schemas.openxmlformats.org/officeDocument/2006/relationships/image" Target="../media/image277.wmf"/><Relationship Id="rId5" Type="http://schemas.openxmlformats.org/officeDocument/2006/relationships/tags" Target="../tags/tag739.xml"/><Relationship Id="rId61" Type="http://schemas.openxmlformats.org/officeDocument/2006/relationships/oleObject" Target="../embeddings/oleObject277.bin"/><Relationship Id="rId19" Type="http://schemas.openxmlformats.org/officeDocument/2006/relationships/tags" Target="../tags/tag753.xml"/><Relationship Id="rId14" Type="http://schemas.openxmlformats.org/officeDocument/2006/relationships/tags" Target="../tags/tag748.xml"/><Relationship Id="rId22" Type="http://schemas.openxmlformats.org/officeDocument/2006/relationships/tags" Target="../tags/tag756.xml"/><Relationship Id="rId27" Type="http://schemas.openxmlformats.org/officeDocument/2006/relationships/tags" Target="../tags/tag761.xml"/><Relationship Id="rId30" Type="http://schemas.openxmlformats.org/officeDocument/2006/relationships/tags" Target="../tags/tag764.xml"/><Relationship Id="rId35" Type="http://schemas.openxmlformats.org/officeDocument/2006/relationships/tags" Target="../tags/tag769.xml"/><Relationship Id="rId43" Type="http://schemas.openxmlformats.org/officeDocument/2006/relationships/oleObject" Target="../embeddings/oleObject268.bin"/><Relationship Id="rId48" Type="http://schemas.openxmlformats.org/officeDocument/2006/relationships/image" Target="../media/image268.wmf"/><Relationship Id="rId56" Type="http://schemas.openxmlformats.org/officeDocument/2006/relationships/image" Target="../media/image272.wmf"/><Relationship Id="rId64" Type="http://schemas.openxmlformats.org/officeDocument/2006/relationships/image" Target="../media/image276.wmf"/><Relationship Id="rId69" Type="http://schemas.openxmlformats.org/officeDocument/2006/relationships/oleObject" Target="../embeddings/oleObject281.bin"/><Relationship Id="rId8" Type="http://schemas.openxmlformats.org/officeDocument/2006/relationships/tags" Target="../tags/tag742.xml"/><Relationship Id="rId51" Type="http://schemas.openxmlformats.org/officeDocument/2006/relationships/oleObject" Target="../embeddings/oleObject272.bin"/><Relationship Id="rId3" Type="http://schemas.openxmlformats.org/officeDocument/2006/relationships/tags" Target="../tags/tag737.xml"/><Relationship Id="rId12" Type="http://schemas.openxmlformats.org/officeDocument/2006/relationships/tags" Target="../tags/tag746.xml"/><Relationship Id="rId17" Type="http://schemas.openxmlformats.org/officeDocument/2006/relationships/tags" Target="../tags/tag751.xml"/><Relationship Id="rId25" Type="http://schemas.openxmlformats.org/officeDocument/2006/relationships/tags" Target="../tags/tag759.xml"/><Relationship Id="rId33" Type="http://schemas.openxmlformats.org/officeDocument/2006/relationships/tags" Target="../tags/tag767.xml"/><Relationship Id="rId38" Type="http://schemas.openxmlformats.org/officeDocument/2006/relationships/notesSlide" Target="../notesSlides/notesSlide28.xml"/><Relationship Id="rId46" Type="http://schemas.openxmlformats.org/officeDocument/2006/relationships/image" Target="../media/image267.wmf"/><Relationship Id="rId59" Type="http://schemas.openxmlformats.org/officeDocument/2006/relationships/oleObject" Target="../embeddings/oleObject276.bin"/><Relationship Id="rId67" Type="http://schemas.openxmlformats.org/officeDocument/2006/relationships/oleObject" Target="../embeddings/oleObject280.bin"/><Relationship Id="rId20" Type="http://schemas.openxmlformats.org/officeDocument/2006/relationships/tags" Target="../tags/tag754.xml"/><Relationship Id="rId41" Type="http://schemas.openxmlformats.org/officeDocument/2006/relationships/oleObject" Target="../embeddings/oleObject267.bin"/><Relationship Id="rId54" Type="http://schemas.openxmlformats.org/officeDocument/2006/relationships/image" Target="../media/image271.wmf"/><Relationship Id="rId62" Type="http://schemas.openxmlformats.org/officeDocument/2006/relationships/image" Target="../media/image275.wmf"/><Relationship Id="rId70" Type="http://schemas.openxmlformats.org/officeDocument/2006/relationships/image" Target="../media/image279.wmf"/><Relationship Id="rId1" Type="http://schemas.openxmlformats.org/officeDocument/2006/relationships/vmlDrawing" Target="../drawings/vmlDrawing25.vml"/><Relationship Id="rId6" Type="http://schemas.openxmlformats.org/officeDocument/2006/relationships/tags" Target="../tags/tag740.xml"/><Relationship Id="rId15" Type="http://schemas.openxmlformats.org/officeDocument/2006/relationships/tags" Target="../tags/tag749.xml"/><Relationship Id="rId23" Type="http://schemas.openxmlformats.org/officeDocument/2006/relationships/tags" Target="../tags/tag757.xml"/><Relationship Id="rId28" Type="http://schemas.openxmlformats.org/officeDocument/2006/relationships/tags" Target="../tags/tag762.xml"/><Relationship Id="rId36" Type="http://schemas.openxmlformats.org/officeDocument/2006/relationships/tags" Target="../tags/tag770.xml"/><Relationship Id="rId49" Type="http://schemas.openxmlformats.org/officeDocument/2006/relationships/oleObject" Target="../embeddings/oleObject271.bin"/><Relationship Id="rId57" Type="http://schemas.openxmlformats.org/officeDocument/2006/relationships/oleObject" Target="../embeddings/oleObject275.bin"/><Relationship Id="rId10" Type="http://schemas.openxmlformats.org/officeDocument/2006/relationships/tags" Target="../tags/tag744.xml"/><Relationship Id="rId31" Type="http://schemas.openxmlformats.org/officeDocument/2006/relationships/tags" Target="../tags/tag765.xml"/><Relationship Id="rId44" Type="http://schemas.openxmlformats.org/officeDocument/2006/relationships/image" Target="../media/image266.wmf"/><Relationship Id="rId52" Type="http://schemas.openxmlformats.org/officeDocument/2006/relationships/image" Target="../media/image270.wmf"/><Relationship Id="rId60" Type="http://schemas.openxmlformats.org/officeDocument/2006/relationships/image" Target="../media/image274.wmf"/><Relationship Id="rId65" Type="http://schemas.openxmlformats.org/officeDocument/2006/relationships/oleObject" Target="../embeddings/oleObject279.bin"/><Relationship Id="rId4" Type="http://schemas.openxmlformats.org/officeDocument/2006/relationships/tags" Target="../tags/tag738.xml"/><Relationship Id="rId9" Type="http://schemas.openxmlformats.org/officeDocument/2006/relationships/tags" Target="../tags/tag743.xml"/><Relationship Id="rId13" Type="http://schemas.openxmlformats.org/officeDocument/2006/relationships/tags" Target="../tags/tag747.xml"/><Relationship Id="rId18" Type="http://schemas.openxmlformats.org/officeDocument/2006/relationships/tags" Target="../tags/tag752.xml"/><Relationship Id="rId39" Type="http://schemas.openxmlformats.org/officeDocument/2006/relationships/oleObject" Target="../embeddings/oleObject266.bin"/><Relationship Id="rId34" Type="http://schemas.openxmlformats.org/officeDocument/2006/relationships/tags" Target="../tags/tag768.xml"/><Relationship Id="rId50" Type="http://schemas.openxmlformats.org/officeDocument/2006/relationships/image" Target="../media/image269.wmf"/><Relationship Id="rId55" Type="http://schemas.openxmlformats.org/officeDocument/2006/relationships/oleObject" Target="../embeddings/oleObject274.bin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782.xml"/><Relationship Id="rId18" Type="http://schemas.openxmlformats.org/officeDocument/2006/relationships/tags" Target="../tags/tag787.xml"/><Relationship Id="rId26" Type="http://schemas.openxmlformats.org/officeDocument/2006/relationships/tags" Target="../tags/tag795.xml"/><Relationship Id="rId39" Type="http://schemas.openxmlformats.org/officeDocument/2006/relationships/oleObject" Target="../embeddings/oleObject282.bin"/><Relationship Id="rId21" Type="http://schemas.openxmlformats.org/officeDocument/2006/relationships/tags" Target="../tags/tag790.xml"/><Relationship Id="rId34" Type="http://schemas.openxmlformats.org/officeDocument/2006/relationships/image" Target="../media/image277.wmf"/><Relationship Id="rId42" Type="http://schemas.openxmlformats.org/officeDocument/2006/relationships/image" Target="../media/image281.wmf"/><Relationship Id="rId7" Type="http://schemas.openxmlformats.org/officeDocument/2006/relationships/tags" Target="../tags/tag776.xml"/><Relationship Id="rId2" Type="http://schemas.openxmlformats.org/officeDocument/2006/relationships/tags" Target="../tags/tag771.xml"/><Relationship Id="rId16" Type="http://schemas.openxmlformats.org/officeDocument/2006/relationships/tags" Target="../tags/tag785.xml"/><Relationship Id="rId29" Type="http://schemas.openxmlformats.org/officeDocument/2006/relationships/oleObject" Target="../embeddings/oleObject266.bin"/><Relationship Id="rId1" Type="http://schemas.openxmlformats.org/officeDocument/2006/relationships/vmlDrawing" Target="../drawings/vmlDrawing26.vml"/><Relationship Id="rId6" Type="http://schemas.openxmlformats.org/officeDocument/2006/relationships/tags" Target="../tags/tag775.xml"/><Relationship Id="rId11" Type="http://schemas.openxmlformats.org/officeDocument/2006/relationships/tags" Target="../tags/tag780.xml"/><Relationship Id="rId24" Type="http://schemas.openxmlformats.org/officeDocument/2006/relationships/tags" Target="../tags/tag793.xml"/><Relationship Id="rId32" Type="http://schemas.openxmlformats.org/officeDocument/2006/relationships/image" Target="../media/image276.wmf"/><Relationship Id="rId37" Type="http://schemas.openxmlformats.org/officeDocument/2006/relationships/oleObject" Target="../embeddings/oleObject281.bin"/><Relationship Id="rId40" Type="http://schemas.openxmlformats.org/officeDocument/2006/relationships/image" Target="../media/image280.wmf"/><Relationship Id="rId45" Type="http://schemas.openxmlformats.org/officeDocument/2006/relationships/oleObject" Target="../embeddings/oleObject285.bin"/><Relationship Id="rId5" Type="http://schemas.openxmlformats.org/officeDocument/2006/relationships/tags" Target="../tags/tag774.xml"/><Relationship Id="rId15" Type="http://schemas.openxmlformats.org/officeDocument/2006/relationships/tags" Target="../tags/tag784.xml"/><Relationship Id="rId23" Type="http://schemas.openxmlformats.org/officeDocument/2006/relationships/tags" Target="../tags/tag792.xml"/><Relationship Id="rId28" Type="http://schemas.openxmlformats.org/officeDocument/2006/relationships/notesSlide" Target="../notesSlides/notesSlide29.xml"/><Relationship Id="rId36" Type="http://schemas.openxmlformats.org/officeDocument/2006/relationships/image" Target="../media/image278.wmf"/><Relationship Id="rId10" Type="http://schemas.openxmlformats.org/officeDocument/2006/relationships/tags" Target="../tags/tag779.xml"/><Relationship Id="rId19" Type="http://schemas.openxmlformats.org/officeDocument/2006/relationships/tags" Target="../tags/tag788.xml"/><Relationship Id="rId31" Type="http://schemas.openxmlformats.org/officeDocument/2006/relationships/oleObject" Target="../embeddings/oleObject278.bin"/><Relationship Id="rId44" Type="http://schemas.openxmlformats.org/officeDocument/2006/relationships/image" Target="../media/image282.wmf"/><Relationship Id="rId4" Type="http://schemas.openxmlformats.org/officeDocument/2006/relationships/tags" Target="../tags/tag773.xml"/><Relationship Id="rId9" Type="http://schemas.openxmlformats.org/officeDocument/2006/relationships/tags" Target="../tags/tag778.xml"/><Relationship Id="rId14" Type="http://schemas.openxmlformats.org/officeDocument/2006/relationships/tags" Target="../tags/tag783.xml"/><Relationship Id="rId22" Type="http://schemas.openxmlformats.org/officeDocument/2006/relationships/tags" Target="../tags/tag791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64.wmf"/><Relationship Id="rId35" Type="http://schemas.openxmlformats.org/officeDocument/2006/relationships/oleObject" Target="../embeddings/oleObject280.bin"/><Relationship Id="rId43" Type="http://schemas.openxmlformats.org/officeDocument/2006/relationships/oleObject" Target="../embeddings/oleObject284.bin"/><Relationship Id="rId8" Type="http://schemas.openxmlformats.org/officeDocument/2006/relationships/tags" Target="../tags/tag777.xml"/><Relationship Id="rId3" Type="http://schemas.openxmlformats.org/officeDocument/2006/relationships/tags" Target="../tags/tag772.xml"/><Relationship Id="rId12" Type="http://schemas.openxmlformats.org/officeDocument/2006/relationships/tags" Target="../tags/tag781.xml"/><Relationship Id="rId17" Type="http://schemas.openxmlformats.org/officeDocument/2006/relationships/tags" Target="../tags/tag786.xml"/><Relationship Id="rId25" Type="http://schemas.openxmlformats.org/officeDocument/2006/relationships/tags" Target="../tags/tag794.xml"/><Relationship Id="rId33" Type="http://schemas.openxmlformats.org/officeDocument/2006/relationships/oleObject" Target="../embeddings/oleObject279.bin"/><Relationship Id="rId38" Type="http://schemas.openxmlformats.org/officeDocument/2006/relationships/image" Target="../media/image279.wmf"/><Relationship Id="rId46" Type="http://schemas.openxmlformats.org/officeDocument/2006/relationships/image" Target="../media/image283.wmf"/><Relationship Id="rId20" Type="http://schemas.openxmlformats.org/officeDocument/2006/relationships/tags" Target="../tags/tag789.xml"/><Relationship Id="rId41" Type="http://schemas.openxmlformats.org/officeDocument/2006/relationships/oleObject" Target="../embeddings/oleObject28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.wmf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13.wmf"/><Relationship Id="rId2" Type="http://schemas.openxmlformats.org/officeDocument/2006/relationships/tags" Target="../tags/tag13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6" Type="http://schemas.openxmlformats.org/officeDocument/2006/relationships/tags" Target="../tags/tag17.xml"/><Relationship Id="rId11" Type="http://schemas.openxmlformats.org/officeDocument/2006/relationships/image" Target="../media/image10.wmf"/><Relationship Id="rId5" Type="http://schemas.openxmlformats.org/officeDocument/2006/relationships/tags" Target="../tags/tag16.xml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1.bin"/><Relationship Id="rId4" Type="http://schemas.openxmlformats.org/officeDocument/2006/relationships/tags" Target="../tags/tag15.xml"/><Relationship Id="rId9" Type="http://schemas.openxmlformats.org/officeDocument/2006/relationships/notesSlide" Target="../notesSlides/notesSlide3.xml"/><Relationship Id="rId1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807.xml"/><Relationship Id="rId18" Type="http://schemas.openxmlformats.org/officeDocument/2006/relationships/tags" Target="../tags/tag812.xml"/><Relationship Id="rId26" Type="http://schemas.openxmlformats.org/officeDocument/2006/relationships/tags" Target="../tags/tag820.xml"/><Relationship Id="rId39" Type="http://schemas.openxmlformats.org/officeDocument/2006/relationships/image" Target="../media/image288.wmf"/><Relationship Id="rId21" Type="http://schemas.openxmlformats.org/officeDocument/2006/relationships/tags" Target="../tags/tag815.xml"/><Relationship Id="rId34" Type="http://schemas.openxmlformats.org/officeDocument/2006/relationships/oleObject" Target="../embeddings/oleObject288.bin"/><Relationship Id="rId42" Type="http://schemas.openxmlformats.org/officeDocument/2006/relationships/oleObject" Target="../embeddings/oleObject292.bin"/><Relationship Id="rId47" Type="http://schemas.openxmlformats.org/officeDocument/2006/relationships/image" Target="../media/image292.wmf"/><Relationship Id="rId50" Type="http://schemas.openxmlformats.org/officeDocument/2006/relationships/oleObject" Target="../embeddings/oleObject296.bin"/><Relationship Id="rId7" Type="http://schemas.openxmlformats.org/officeDocument/2006/relationships/tags" Target="../tags/tag801.xml"/><Relationship Id="rId2" Type="http://schemas.openxmlformats.org/officeDocument/2006/relationships/tags" Target="../tags/tag796.xml"/><Relationship Id="rId16" Type="http://schemas.openxmlformats.org/officeDocument/2006/relationships/tags" Target="../tags/tag810.xml"/><Relationship Id="rId29" Type="http://schemas.openxmlformats.org/officeDocument/2006/relationships/notesSlide" Target="../notesSlides/notesSlide30.xml"/><Relationship Id="rId11" Type="http://schemas.openxmlformats.org/officeDocument/2006/relationships/tags" Target="../tags/tag805.xml"/><Relationship Id="rId24" Type="http://schemas.openxmlformats.org/officeDocument/2006/relationships/tags" Target="../tags/tag818.xml"/><Relationship Id="rId32" Type="http://schemas.openxmlformats.org/officeDocument/2006/relationships/oleObject" Target="../embeddings/oleObject287.bin"/><Relationship Id="rId37" Type="http://schemas.openxmlformats.org/officeDocument/2006/relationships/image" Target="../media/image287.wmf"/><Relationship Id="rId40" Type="http://schemas.openxmlformats.org/officeDocument/2006/relationships/oleObject" Target="../embeddings/oleObject291.bin"/><Relationship Id="rId45" Type="http://schemas.openxmlformats.org/officeDocument/2006/relationships/image" Target="../media/image291.wmf"/><Relationship Id="rId5" Type="http://schemas.openxmlformats.org/officeDocument/2006/relationships/tags" Target="../tags/tag799.xml"/><Relationship Id="rId15" Type="http://schemas.openxmlformats.org/officeDocument/2006/relationships/tags" Target="../tags/tag809.xml"/><Relationship Id="rId23" Type="http://schemas.openxmlformats.org/officeDocument/2006/relationships/tags" Target="../tags/tag817.xml"/><Relationship Id="rId28" Type="http://schemas.openxmlformats.org/officeDocument/2006/relationships/slideLayout" Target="../slideLayouts/slideLayout2.xml"/><Relationship Id="rId36" Type="http://schemas.openxmlformats.org/officeDocument/2006/relationships/oleObject" Target="../embeddings/oleObject289.bin"/><Relationship Id="rId49" Type="http://schemas.openxmlformats.org/officeDocument/2006/relationships/image" Target="../media/image293.wmf"/><Relationship Id="rId10" Type="http://schemas.openxmlformats.org/officeDocument/2006/relationships/tags" Target="../tags/tag804.xml"/><Relationship Id="rId19" Type="http://schemas.openxmlformats.org/officeDocument/2006/relationships/tags" Target="../tags/tag813.xml"/><Relationship Id="rId31" Type="http://schemas.openxmlformats.org/officeDocument/2006/relationships/image" Target="../media/image284.wmf"/><Relationship Id="rId44" Type="http://schemas.openxmlformats.org/officeDocument/2006/relationships/oleObject" Target="../embeddings/oleObject293.bin"/><Relationship Id="rId4" Type="http://schemas.openxmlformats.org/officeDocument/2006/relationships/tags" Target="../tags/tag798.xml"/><Relationship Id="rId9" Type="http://schemas.openxmlformats.org/officeDocument/2006/relationships/tags" Target="../tags/tag803.xml"/><Relationship Id="rId14" Type="http://schemas.openxmlformats.org/officeDocument/2006/relationships/tags" Target="../tags/tag808.xml"/><Relationship Id="rId22" Type="http://schemas.openxmlformats.org/officeDocument/2006/relationships/tags" Target="../tags/tag816.xml"/><Relationship Id="rId27" Type="http://schemas.openxmlformats.org/officeDocument/2006/relationships/tags" Target="../tags/tag821.xml"/><Relationship Id="rId30" Type="http://schemas.openxmlformats.org/officeDocument/2006/relationships/oleObject" Target="../embeddings/oleObject286.bin"/><Relationship Id="rId35" Type="http://schemas.openxmlformats.org/officeDocument/2006/relationships/image" Target="../media/image286.wmf"/><Relationship Id="rId43" Type="http://schemas.openxmlformats.org/officeDocument/2006/relationships/image" Target="../media/image290.wmf"/><Relationship Id="rId48" Type="http://schemas.openxmlformats.org/officeDocument/2006/relationships/oleObject" Target="../embeddings/oleObject295.bin"/><Relationship Id="rId8" Type="http://schemas.openxmlformats.org/officeDocument/2006/relationships/tags" Target="../tags/tag802.xml"/><Relationship Id="rId51" Type="http://schemas.openxmlformats.org/officeDocument/2006/relationships/image" Target="../media/image294.wmf"/><Relationship Id="rId3" Type="http://schemas.openxmlformats.org/officeDocument/2006/relationships/tags" Target="../tags/tag797.xml"/><Relationship Id="rId12" Type="http://schemas.openxmlformats.org/officeDocument/2006/relationships/tags" Target="../tags/tag806.xml"/><Relationship Id="rId17" Type="http://schemas.openxmlformats.org/officeDocument/2006/relationships/tags" Target="../tags/tag811.xml"/><Relationship Id="rId25" Type="http://schemas.openxmlformats.org/officeDocument/2006/relationships/tags" Target="../tags/tag819.xml"/><Relationship Id="rId33" Type="http://schemas.openxmlformats.org/officeDocument/2006/relationships/image" Target="../media/image285.wmf"/><Relationship Id="rId38" Type="http://schemas.openxmlformats.org/officeDocument/2006/relationships/oleObject" Target="../embeddings/oleObject290.bin"/><Relationship Id="rId46" Type="http://schemas.openxmlformats.org/officeDocument/2006/relationships/oleObject" Target="../embeddings/oleObject294.bin"/><Relationship Id="rId20" Type="http://schemas.openxmlformats.org/officeDocument/2006/relationships/tags" Target="../tags/tag814.xml"/><Relationship Id="rId41" Type="http://schemas.openxmlformats.org/officeDocument/2006/relationships/image" Target="../media/image289.wmf"/><Relationship Id="rId1" Type="http://schemas.openxmlformats.org/officeDocument/2006/relationships/vmlDrawing" Target="../drawings/vmlDrawing27.vml"/><Relationship Id="rId6" Type="http://schemas.openxmlformats.org/officeDocument/2006/relationships/tags" Target="../tags/tag80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tags" Target="../tags/tag824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823.xml"/><Relationship Id="rId1" Type="http://schemas.openxmlformats.org/officeDocument/2006/relationships/tags" Target="../tags/tag8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6.xml"/><Relationship Id="rId4" Type="http://schemas.openxmlformats.org/officeDocument/2006/relationships/tags" Target="../tags/tag82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838.xml"/><Relationship Id="rId18" Type="http://schemas.openxmlformats.org/officeDocument/2006/relationships/tags" Target="../tags/tag843.xml"/><Relationship Id="rId26" Type="http://schemas.openxmlformats.org/officeDocument/2006/relationships/image" Target="../media/image295.emf"/><Relationship Id="rId39" Type="http://schemas.openxmlformats.org/officeDocument/2006/relationships/oleObject" Target="../embeddings/oleObject304.bin"/><Relationship Id="rId21" Type="http://schemas.openxmlformats.org/officeDocument/2006/relationships/tags" Target="../tags/tag846.xml"/><Relationship Id="rId34" Type="http://schemas.openxmlformats.org/officeDocument/2006/relationships/image" Target="../media/image299.emf"/><Relationship Id="rId7" Type="http://schemas.openxmlformats.org/officeDocument/2006/relationships/tags" Target="../tags/tag832.xml"/><Relationship Id="rId12" Type="http://schemas.openxmlformats.org/officeDocument/2006/relationships/tags" Target="../tags/tag837.xml"/><Relationship Id="rId17" Type="http://schemas.openxmlformats.org/officeDocument/2006/relationships/tags" Target="../tags/tag842.xml"/><Relationship Id="rId25" Type="http://schemas.openxmlformats.org/officeDocument/2006/relationships/oleObject" Target="../embeddings/oleObject297.bin"/><Relationship Id="rId33" Type="http://schemas.openxmlformats.org/officeDocument/2006/relationships/oleObject" Target="../embeddings/oleObject301.bin"/><Relationship Id="rId38" Type="http://schemas.openxmlformats.org/officeDocument/2006/relationships/image" Target="../media/image301.emf"/><Relationship Id="rId2" Type="http://schemas.openxmlformats.org/officeDocument/2006/relationships/tags" Target="../tags/tag827.xml"/><Relationship Id="rId16" Type="http://schemas.openxmlformats.org/officeDocument/2006/relationships/tags" Target="../tags/tag841.xml"/><Relationship Id="rId20" Type="http://schemas.openxmlformats.org/officeDocument/2006/relationships/tags" Target="../tags/tag845.xml"/><Relationship Id="rId29" Type="http://schemas.openxmlformats.org/officeDocument/2006/relationships/oleObject" Target="../embeddings/oleObject299.bin"/><Relationship Id="rId1" Type="http://schemas.openxmlformats.org/officeDocument/2006/relationships/vmlDrawing" Target="../drawings/vmlDrawing28.vml"/><Relationship Id="rId6" Type="http://schemas.openxmlformats.org/officeDocument/2006/relationships/tags" Target="../tags/tag831.xml"/><Relationship Id="rId11" Type="http://schemas.openxmlformats.org/officeDocument/2006/relationships/tags" Target="../tags/tag836.xml"/><Relationship Id="rId24" Type="http://schemas.openxmlformats.org/officeDocument/2006/relationships/notesSlide" Target="../notesSlides/notesSlide32.xml"/><Relationship Id="rId32" Type="http://schemas.openxmlformats.org/officeDocument/2006/relationships/image" Target="../media/image298.emf"/><Relationship Id="rId37" Type="http://schemas.openxmlformats.org/officeDocument/2006/relationships/oleObject" Target="../embeddings/oleObject303.bin"/><Relationship Id="rId40" Type="http://schemas.openxmlformats.org/officeDocument/2006/relationships/image" Target="../media/image302.wmf"/><Relationship Id="rId5" Type="http://schemas.openxmlformats.org/officeDocument/2006/relationships/tags" Target="../tags/tag830.xml"/><Relationship Id="rId15" Type="http://schemas.openxmlformats.org/officeDocument/2006/relationships/tags" Target="../tags/tag84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296.emf"/><Relationship Id="rId36" Type="http://schemas.openxmlformats.org/officeDocument/2006/relationships/image" Target="../media/image300.emf"/><Relationship Id="rId10" Type="http://schemas.openxmlformats.org/officeDocument/2006/relationships/tags" Target="../tags/tag835.xml"/><Relationship Id="rId19" Type="http://schemas.openxmlformats.org/officeDocument/2006/relationships/tags" Target="../tags/tag844.xml"/><Relationship Id="rId31" Type="http://schemas.openxmlformats.org/officeDocument/2006/relationships/oleObject" Target="../embeddings/oleObject300.bin"/><Relationship Id="rId4" Type="http://schemas.openxmlformats.org/officeDocument/2006/relationships/tags" Target="../tags/tag829.xml"/><Relationship Id="rId9" Type="http://schemas.openxmlformats.org/officeDocument/2006/relationships/tags" Target="../tags/tag834.xml"/><Relationship Id="rId14" Type="http://schemas.openxmlformats.org/officeDocument/2006/relationships/tags" Target="../tags/tag839.xml"/><Relationship Id="rId22" Type="http://schemas.openxmlformats.org/officeDocument/2006/relationships/tags" Target="../tags/tag847.xml"/><Relationship Id="rId27" Type="http://schemas.openxmlformats.org/officeDocument/2006/relationships/oleObject" Target="../embeddings/oleObject298.bin"/><Relationship Id="rId30" Type="http://schemas.openxmlformats.org/officeDocument/2006/relationships/image" Target="../media/image297.emf"/><Relationship Id="rId35" Type="http://schemas.openxmlformats.org/officeDocument/2006/relationships/oleObject" Target="../embeddings/oleObject302.bin"/><Relationship Id="rId8" Type="http://schemas.openxmlformats.org/officeDocument/2006/relationships/tags" Target="../tags/tag833.xml"/><Relationship Id="rId3" Type="http://schemas.openxmlformats.org/officeDocument/2006/relationships/tags" Target="../tags/tag828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859.xml"/><Relationship Id="rId18" Type="http://schemas.openxmlformats.org/officeDocument/2006/relationships/image" Target="../media/image303.wmf"/><Relationship Id="rId26" Type="http://schemas.openxmlformats.org/officeDocument/2006/relationships/oleObject" Target="../embeddings/oleObject310.bin"/><Relationship Id="rId39" Type="http://schemas.openxmlformats.org/officeDocument/2006/relationships/image" Target="../media/image312.wmf"/><Relationship Id="rId21" Type="http://schemas.openxmlformats.org/officeDocument/2006/relationships/oleObject" Target="../embeddings/oleObject307.bin"/><Relationship Id="rId34" Type="http://schemas.openxmlformats.org/officeDocument/2006/relationships/oleObject" Target="../embeddings/oleObject313.bin"/><Relationship Id="rId42" Type="http://schemas.openxmlformats.org/officeDocument/2006/relationships/oleObject" Target="../embeddings/oleObject317.bin"/><Relationship Id="rId47" Type="http://schemas.openxmlformats.org/officeDocument/2006/relationships/image" Target="../media/image316.wmf"/><Relationship Id="rId7" Type="http://schemas.openxmlformats.org/officeDocument/2006/relationships/tags" Target="../tags/tag853.xml"/><Relationship Id="rId2" Type="http://schemas.openxmlformats.org/officeDocument/2006/relationships/tags" Target="../tags/tag848.xml"/><Relationship Id="rId16" Type="http://schemas.openxmlformats.org/officeDocument/2006/relationships/notesSlide" Target="../notesSlides/notesSlide33.xml"/><Relationship Id="rId29" Type="http://schemas.openxmlformats.org/officeDocument/2006/relationships/oleObject" Target="../embeddings/oleObject311.bin"/><Relationship Id="rId1" Type="http://schemas.openxmlformats.org/officeDocument/2006/relationships/vmlDrawing" Target="../drawings/vmlDrawing29.vml"/><Relationship Id="rId6" Type="http://schemas.openxmlformats.org/officeDocument/2006/relationships/tags" Target="../tags/tag852.xml"/><Relationship Id="rId11" Type="http://schemas.openxmlformats.org/officeDocument/2006/relationships/tags" Target="../tags/tag857.xml"/><Relationship Id="rId24" Type="http://schemas.openxmlformats.org/officeDocument/2006/relationships/oleObject" Target="../embeddings/oleObject309.bin"/><Relationship Id="rId32" Type="http://schemas.openxmlformats.org/officeDocument/2006/relationships/image" Target="../media/image309.wmf"/><Relationship Id="rId37" Type="http://schemas.openxmlformats.org/officeDocument/2006/relationships/image" Target="../media/image311.wmf"/><Relationship Id="rId40" Type="http://schemas.openxmlformats.org/officeDocument/2006/relationships/oleObject" Target="../embeddings/oleObject316.bin"/><Relationship Id="rId45" Type="http://schemas.openxmlformats.org/officeDocument/2006/relationships/image" Target="../media/image315.wmf"/><Relationship Id="rId5" Type="http://schemas.openxmlformats.org/officeDocument/2006/relationships/tags" Target="../tags/tag85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05.wmf"/><Relationship Id="rId28" Type="http://schemas.openxmlformats.org/officeDocument/2006/relationships/image" Target="../media/image319.png"/><Relationship Id="rId36" Type="http://schemas.openxmlformats.org/officeDocument/2006/relationships/oleObject" Target="../embeddings/oleObject314.bin"/><Relationship Id="rId10" Type="http://schemas.openxmlformats.org/officeDocument/2006/relationships/tags" Target="../tags/tag856.xml"/><Relationship Id="rId19" Type="http://schemas.openxmlformats.org/officeDocument/2006/relationships/oleObject" Target="../embeddings/oleObject306.bin"/><Relationship Id="rId31" Type="http://schemas.openxmlformats.org/officeDocument/2006/relationships/oleObject" Target="../embeddings/oleObject312.bin"/><Relationship Id="rId44" Type="http://schemas.openxmlformats.org/officeDocument/2006/relationships/oleObject" Target="../embeddings/oleObject318.bin"/><Relationship Id="rId4" Type="http://schemas.openxmlformats.org/officeDocument/2006/relationships/tags" Target="../tags/tag850.xml"/><Relationship Id="rId9" Type="http://schemas.openxmlformats.org/officeDocument/2006/relationships/tags" Target="../tags/tag855.xml"/><Relationship Id="rId14" Type="http://schemas.openxmlformats.org/officeDocument/2006/relationships/tags" Target="../tags/tag860.xml"/><Relationship Id="rId22" Type="http://schemas.openxmlformats.org/officeDocument/2006/relationships/oleObject" Target="../embeddings/oleObject308.bin"/><Relationship Id="rId27" Type="http://schemas.openxmlformats.org/officeDocument/2006/relationships/image" Target="../media/image307.wmf"/><Relationship Id="rId30" Type="http://schemas.openxmlformats.org/officeDocument/2006/relationships/image" Target="../media/image308.wmf"/><Relationship Id="rId35" Type="http://schemas.openxmlformats.org/officeDocument/2006/relationships/image" Target="../media/image310.wmf"/><Relationship Id="rId43" Type="http://schemas.openxmlformats.org/officeDocument/2006/relationships/image" Target="../media/image314.wmf"/><Relationship Id="rId8" Type="http://schemas.openxmlformats.org/officeDocument/2006/relationships/tags" Target="../tags/tag854.xml"/><Relationship Id="rId3" Type="http://schemas.openxmlformats.org/officeDocument/2006/relationships/tags" Target="../tags/tag849.xml"/><Relationship Id="rId12" Type="http://schemas.openxmlformats.org/officeDocument/2006/relationships/tags" Target="../tags/tag858.xml"/><Relationship Id="rId17" Type="http://schemas.openxmlformats.org/officeDocument/2006/relationships/oleObject" Target="../embeddings/oleObject305.bin"/><Relationship Id="rId25" Type="http://schemas.openxmlformats.org/officeDocument/2006/relationships/image" Target="../media/image306.wmf"/><Relationship Id="rId33" Type="http://schemas.openxmlformats.org/officeDocument/2006/relationships/image" Target="../media/image317.jpeg"/><Relationship Id="rId38" Type="http://schemas.openxmlformats.org/officeDocument/2006/relationships/oleObject" Target="../embeddings/oleObject315.bin"/><Relationship Id="rId46" Type="http://schemas.openxmlformats.org/officeDocument/2006/relationships/oleObject" Target="../embeddings/oleObject319.bin"/><Relationship Id="rId20" Type="http://schemas.openxmlformats.org/officeDocument/2006/relationships/image" Target="../media/image304.wmf"/><Relationship Id="rId41" Type="http://schemas.openxmlformats.org/officeDocument/2006/relationships/image" Target="../media/image313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872.xml"/><Relationship Id="rId18" Type="http://schemas.openxmlformats.org/officeDocument/2006/relationships/tags" Target="../tags/tag877.xml"/><Relationship Id="rId26" Type="http://schemas.openxmlformats.org/officeDocument/2006/relationships/oleObject" Target="../embeddings/oleObject321.bin"/><Relationship Id="rId21" Type="http://schemas.openxmlformats.org/officeDocument/2006/relationships/tags" Target="../tags/tag880.xml"/><Relationship Id="rId34" Type="http://schemas.openxmlformats.org/officeDocument/2006/relationships/oleObject" Target="../embeddings/oleObject325.bin"/><Relationship Id="rId7" Type="http://schemas.openxmlformats.org/officeDocument/2006/relationships/tags" Target="../tags/tag866.xml"/><Relationship Id="rId12" Type="http://schemas.openxmlformats.org/officeDocument/2006/relationships/tags" Target="../tags/tag871.xml"/><Relationship Id="rId17" Type="http://schemas.openxmlformats.org/officeDocument/2006/relationships/tags" Target="../tags/tag876.xml"/><Relationship Id="rId25" Type="http://schemas.openxmlformats.org/officeDocument/2006/relationships/image" Target="../media/image318.emf"/><Relationship Id="rId33" Type="http://schemas.openxmlformats.org/officeDocument/2006/relationships/image" Target="../media/image322.emf"/><Relationship Id="rId2" Type="http://schemas.openxmlformats.org/officeDocument/2006/relationships/tags" Target="../tags/tag861.xml"/><Relationship Id="rId16" Type="http://schemas.openxmlformats.org/officeDocument/2006/relationships/tags" Target="../tags/tag875.xml"/><Relationship Id="rId20" Type="http://schemas.openxmlformats.org/officeDocument/2006/relationships/tags" Target="../tags/tag879.xml"/><Relationship Id="rId29" Type="http://schemas.openxmlformats.org/officeDocument/2006/relationships/image" Target="../media/image320.emf"/><Relationship Id="rId1" Type="http://schemas.openxmlformats.org/officeDocument/2006/relationships/vmlDrawing" Target="../drawings/vmlDrawing30.vml"/><Relationship Id="rId6" Type="http://schemas.openxmlformats.org/officeDocument/2006/relationships/tags" Target="../tags/tag865.xml"/><Relationship Id="rId11" Type="http://schemas.openxmlformats.org/officeDocument/2006/relationships/tags" Target="../tags/tag870.xml"/><Relationship Id="rId24" Type="http://schemas.openxmlformats.org/officeDocument/2006/relationships/oleObject" Target="../embeddings/oleObject320.bin"/><Relationship Id="rId32" Type="http://schemas.openxmlformats.org/officeDocument/2006/relationships/oleObject" Target="../embeddings/oleObject324.bin"/><Relationship Id="rId37" Type="http://schemas.openxmlformats.org/officeDocument/2006/relationships/image" Target="../media/image324.wmf"/><Relationship Id="rId5" Type="http://schemas.openxmlformats.org/officeDocument/2006/relationships/tags" Target="../tags/tag864.xml"/><Relationship Id="rId15" Type="http://schemas.openxmlformats.org/officeDocument/2006/relationships/tags" Target="../tags/tag874.xml"/><Relationship Id="rId23" Type="http://schemas.openxmlformats.org/officeDocument/2006/relationships/notesSlide" Target="../notesSlides/notesSlide34.xml"/><Relationship Id="rId28" Type="http://schemas.openxmlformats.org/officeDocument/2006/relationships/oleObject" Target="../embeddings/oleObject322.bin"/><Relationship Id="rId36" Type="http://schemas.openxmlformats.org/officeDocument/2006/relationships/oleObject" Target="../embeddings/oleObject326.bin"/><Relationship Id="rId10" Type="http://schemas.openxmlformats.org/officeDocument/2006/relationships/tags" Target="../tags/tag869.xml"/><Relationship Id="rId19" Type="http://schemas.openxmlformats.org/officeDocument/2006/relationships/tags" Target="../tags/tag878.xml"/><Relationship Id="rId31" Type="http://schemas.openxmlformats.org/officeDocument/2006/relationships/image" Target="../media/image321.wmf"/><Relationship Id="rId4" Type="http://schemas.openxmlformats.org/officeDocument/2006/relationships/tags" Target="../tags/tag863.xml"/><Relationship Id="rId9" Type="http://schemas.openxmlformats.org/officeDocument/2006/relationships/tags" Target="../tags/tag868.xml"/><Relationship Id="rId14" Type="http://schemas.openxmlformats.org/officeDocument/2006/relationships/tags" Target="../tags/tag873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19.emf"/><Relationship Id="rId30" Type="http://schemas.openxmlformats.org/officeDocument/2006/relationships/oleObject" Target="../embeddings/oleObject323.bin"/><Relationship Id="rId35" Type="http://schemas.openxmlformats.org/officeDocument/2006/relationships/image" Target="../media/image323.emf"/><Relationship Id="rId8" Type="http://schemas.openxmlformats.org/officeDocument/2006/relationships/tags" Target="../tags/tag867.xml"/><Relationship Id="rId3" Type="http://schemas.openxmlformats.org/officeDocument/2006/relationships/tags" Target="../tags/tag86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88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26.wmf"/><Relationship Id="rId3" Type="http://schemas.openxmlformats.org/officeDocument/2006/relationships/tags" Target="../tags/tag882.xml"/><Relationship Id="rId21" Type="http://schemas.openxmlformats.org/officeDocument/2006/relationships/image" Target="../media/image327.emf"/><Relationship Id="rId7" Type="http://schemas.openxmlformats.org/officeDocument/2006/relationships/tags" Target="../tags/tag886.xml"/><Relationship Id="rId12" Type="http://schemas.openxmlformats.org/officeDocument/2006/relationships/tags" Target="../tags/tag891.xml"/><Relationship Id="rId17" Type="http://schemas.openxmlformats.org/officeDocument/2006/relationships/oleObject" Target="../embeddings/oleObject328.bin"/><Relationship Id="rId2" Type="http://schemas.openxmlformats.org/officeDocument/2006/relationships/tags" Target="../tags/tag881.xml"/><Relationship Id="rId16" Type="http://schemas.openxmlformats.org/officeDocument/2006/relationships/image" Target="../media/image325.wmf"/><Relationship Id="rId20" Type="http://schemas.openxmlformats.org/officeDocument/2006/relationships/oleObject" Target="../embeddings/oleObject329.bin"/><Relationship Id="rId1" Type="http://schemas.openxmlformats.org/officeDocument/2006/relationships/vmlDrawing" Target="../drawings/vmlDrawing31.vml"/><Relationship Id="rId6" Type="http://schemas.openxmlformats.org/officeDocument/2006/relationships/tags" Target="../tags/tag885.xml"/><Relationship Id="rId11" Type="http://schemas.openxmlformats.org/officeDocument/2006/relationships/tags" Target="../tags/tag890.xml"/><Relationship Id="rId5" Type="http://schemas.openxmlformats.org/officeDocument/2006/relationships/tags" Target="../tags/tag884.xml"/><Relationship Id="rId15" Type="http://schemas.openxmlformats.org/officeDocument/2006/relationships/oleObject" Target="../embeddings/oleObject327.bin"/><Relationship Id="rId10" Type="http://schemas.openxmlformats.org/officeDocument/2006/relationships/tags" Target="../tags/tag889.xml"/><Relationship Id="rId19" Type="http://schemas.openxmlformats.org/officeDocument/2006/relationships/image" Target="../media/image328.png"/><Relationship Id="rId4" Type="http://schemas.openxmlformats.org/officeDocument/2006/relationships/tags" Target="../tags/tag883.xml"/><Relationship Id="rId9" Type="http://schemas.openxmlformats.org/officeDocument/2006/relationships/tags" Target="../tags/tag888.xml"/><Relationship Id="rId1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903.xml"/><Relationship Id="rId18" Type="http://schemas.openxmlformats.org/officeDocument/2006/relationships/tags" Target="../tags/tag908.xml"/><Relationship Id="rId26" Type="http://schemas.openxmlformats.org/officeDocument/2006/relationships/tags" Target="../tags/tag916.xml"/><Relationship Id="rId39" Type="http://schemas.openxmlformats.org/officeDocument/2006/relationships/image" Target="../media/image327.emf"/><Relationship Id="rId21" Type="http://schemas.openxmlformats.org/officeDocument/2006/relationships/tags" Target="../tags/tag911.xml"/><Relationship Id="rId34" Type="http://schemas.openxmlformats.org/officeDocument/2006/relationships/oleObject" Target="../embeddings/oleObject330.bin"/><Relationship Id="rId42" Type="http://schemas.openxmlformats.org/officeDocument/2006/relationships/oleObject" Target="../embeddings/oleObject334.bin"/><Relationship Id="rId47" Type="http://schemas.openxmlformats.org/officeDocument/2006/relationships/image" Target="../media/image334.emf"/><Relationship Id="rId50" Type="http://schemas.openxmlformats.org/officeDocument/2006/relationships/oleObject" Target="../embeddings/oleObject338.bin"/><Relationship Id="rId55" Type="http://schemas.openxmlformats.org/officeDocument/2006/relationships/image" Target="../media/image338.wmf"/><Relationship Id="rId7" Type="http://schemas.openxmlformats.org/officeDocument/2006/relationships/tags" Target="../tags/tag897.xml"/><Relationship Id="rId2" Type="http://schemas.openxmlformats.org/officeDocument/2006/relationships/tags" Target="../tags/tag892.xml"/><Relationship Id="rId16" Type="http://schemas.openxmlformats.org/officeDocument/2006/relationships/tags" Target="../tags/tag906.xml"/><Relationship Id="rId29" Type="http://schemas.openxmlformats.org/officeDocument/2006/relationships/tags" Target="../tags/tag919.xml"/><Relationship Id="rId11" Type="http://schemas.openxmlformats.org/officeDocument/2006/relationships/tags" Target="../tags/tag901.xml"/><Relationship Id="rId24" Type="http://schemas.openxmlformats.org/officeDocument/2006/relationships/tags" Target="../tags/tag914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330.emf"/><Relationship Id="rId40" Type="http://schemas.openxmlformats.org/officeDocument/2006/relationships/oleObject" Target="../embeddings/oleObject333.bin"/><Relationship Id="rId45" Type="http://schemas.openxmlformats.org/officeDocument/2006/relationships/image" Target="../media/image333.emf"/><Relationship Id="rId53" Type="http://schemas.openxmlformats.org/officeDocument/2006/relationships/image" Target="../media/image337.wmf"/><Relationship Id="rId5" Type="http://schemas.openxmlformats.org/officeDocument/2006/relationships/tags" Target="../tags/tag895.xml"/><Relationship Id="rId10" Type="http://schemas.openxmlformats.org/officeDocument/2006/relationships/tags" Target="../tags/tag900.xml"/><Relationship Id="rId19" Type="http://schemas.openxmlformats.org/officeDocument/2006/relationships/tags" Target="../tags/tag909.xml"/><Relationship Id="rId31" Type="http://schemas.openxmlformats.org/officeDocument/2006/relationships/tags" Target="../tags/tag921.xml"/><Relationship Id="rId44" Type="http://schemas.openxmlformats.org/officeDocument/2006/relationships/oleObject" Target="../embeddings/oleObject335.bin"/><Relationship Id="rId52" Type="http://schemas.openxmlformats.org/officeDocument/2006/relationships/oleObject" Target="../embeddings/oleObject339.bin"/><Relationship Id="rId4" Type="http://schemas.openxmlformats.org/officeDocument/2006/relationships/tags" Target="../tags/tag894.xml"/><Relationship Id="rId9" Type="http://schemas.openxmlformats.org/officeDocument/2006/relationships/tags" Target="../tags/tag899.xml"/><Relationship Id="rId14" Type="http://schemas.openxmlformats.org/officeDocument/2006/relationships/tags" Target="../tags/tag904.xml"/><Relationship Id="rId22" Type="http://schemas.openxmlformats.org/officeDocument/2006/relationships/tags" Target="../tags/tag912.xml"/><Relationship Id="rId27" Type="http://schemas.openxmlformats.org/officeDocument/2006/relationships/tags" Target="../tags/tag917.xml"/><Relationship Id="rId30" Type="http://schemas.openxmlformats.org/officeDocument/2006/relationships/tags" Target="../tags/tag920.xml"/><Relationship Id="rId35" Type="http://schemas.openxmlformats.org/officeDocument/2006/relationships/image" Target="../media/image329.wmf"/><Relationship Id="rId43" Type="http://schemas.openxmlformats.org/officeDocument/2006/relationships/image" Target="../media/image332.emf"/><Relationship Id="rId48" Type="http://schemas.openxmlformats.org/officeDocument/2006/relationships/oleObject" Target="../embeddings/oleObject337.bin"/><Relationship Id="rId8" Type="http://schemas.openxmlformats.org/officeDocument/2006/relationships/tags" Target="../tags/tag898.xml"/><Relationship Id="rId51" Type="http://schemas.openxmlformats.org/officeDocument/2006/relationships/image" Target="../media/image336.emf"/><Relationship Id="rId3" Type="http://schemas.openxmlformats.org/officeDocument/2006/relationships/tags" Target="../tags/tag893.xml"/><Relationship Id="rId12" Type="http://schemas.openxmlformats.org/officeDocument/2006/relationships/tags" Target="../tags/tag902.xml"/><Relationship Id="rId17" Type="http://schemas.openxmlformats.org/officeDocument/2006/relationships/tags" Target="../tags/tag907.xml"/><Relationship Id="rId25" Type="http://schemas.openxmlformats.org/officeDocument/2006/relationships/tags" Target="../tags/tag915.xml"/><Relationship Id="rId33" Type="http://schemas.openxmlformats.org/officeDocument/2006/relationships/notesSlide" Target="../notesSlides/notesSlide36.xml"/><Relationship Id="rId38" Type="http://schemas.openxmlformats.org/officeDocument/2006/relationships/oleObject" Target="../embeddings/oleObject332.bin"/><Relationship Id="rId46" Type="http://schemas.openxmlformats.org/officeDocument/2006/relationships/oleObject" Target="../embeddings/oleObject336.bin"/><Relationship Id="rId20" Type="http://schemas.openxmlformats.org/officeDocument/2006/relationships/tags" Target="../tags/tag910.xml"/><Relationship Id="rId41" Type="http://schemas.openxmlformats.org/officeDocument/2006/relationships/image" Target="../media/image331.emf"/><Relationship Id="rId54" Type="http://schemas.openxmlformats.org/officeDocument/2006/relationships/oleObject" Target="../embeddings/oleObject340.bin"/><Relationship Id="rId1" Type="http://schemas.openxmlformats.org/officeDocument/2006/relationships/vmlDrawing" Target="../drawings/vmlDrawing32.vml"/><Relationship Id="rId6" Type="http://schemas.openxmlformats.org/officeDocument/2006/relationships/tags" Target="../tags/tag896.xml"/><Relationship Id="rId15" Type="http://schemas.openxmlformats.org/officeDocument/2006/relationships/tags" Target="../tags/tag905.xml"/><Relationship Id="rId23" Type="http://schemas.openxmlformats.org/officeDocument/2006/relationships/tags" Target="../tags/tag913.xml"/><Relationship Id="rId28" Type="http://schemas.openxmlformats.org/officeDocument/2006/relationships/tags" Target="../tags/tag918.xml"/><Relationship Id="rId36" Type="http://schemas.openxmlformats.org/officeDocument/2006/relationships/oleObject" Target="../embeddings/oleObject331.bin"/><Relationship Id="rId49" Type="http://schemas.openxmlformats.org/officeDocument/2006/relationships/image" Target="../media/image335.wm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933.xml"/><Relationship Id="rId18" Type="http://schemas.openxmlformats.org/officeDocument/2006/relationships/tags" Target="../tags/tag938.xml"/><Relationship Id="rId26" Type="http://schemas.openxmlformats.org/officeDocument/2006/relationships/oleObject" Target="../embeddings/oleObject342.bin"/><Relationship Id="rId3" Type="http://schemas.openxmlformats.org/officeDocument/2006/relationships/tags" Target="../tags/tag923.xml"/><Relationship Id="rId21" Type="http://schemas.openxmlformats.org/officeDocument/2006/relationships/tags" Target="../tags/tag941.xml"/><Relationship Id="rId34" Type="http://schemas.openxmlformats.org/officeDocument/2006/relationships/oleObject" Target="../embeddings/oleObject346.bin"/><Relationship Id="rId7" Type="http://schemas.openxmlformats.org/officeDocument/2006/relationships/tags" Target="../tags/tag927.xml"/><Relationship Id="rId12" Type="http://schemas.openxmlformats.org/officeDocument/2006/relationships/tags" Target="../tags/tag932.xml"/><Relationship Id="rId17" Type="http://schemas.openxmlformats.org/officeDocument/2006/relationships/tags" Target="../tags/tag937.xml"/><Relationship Id="rId25" Type="http://schemas.openxmlformats.org/officeDocument/2006/relationships/image" Target="../media/image339.wmf"/><Relationship Id="rId33" Type="http://schemas.openxmlformats.org/officeDocument/2006/relationships/image" Target="../media/image343.wmf"/><Relationship Id="rId2" Type="http://schemas.openxmlformats.org/officeDocument/2006/relationships/tags" Target="../tags/tag922.xml"/><Relationship Id="rId16" Type="http://schemas.openxmlformats.org/officeDocument/2006/relationships/tags" Target="../tags/tag936.xml"/><Relationship Id="rId20" Type="http://schemas.openxmlformats.org/officeDocument/2006/relationships/tags" Target="../tags/tag940.xml"/><Relationship Id="rId29" Type="http://schemas.openxmlformats.org/officeDocument/2006/relationships/image" Target="../media/image341.wmf"/><Relationship Id="rId1" Type="http://schemas.openxmlformats.org/officeDocument/2006/relationships/vmlDrawing" Target="../drawings/vmlDrawing33.vml"/><Relationship Id="rId6" Type="http://schemas.openxmlformats.org/officeDocument/2006/relationships/tags" Target="../tags/tag926.xml"/><Relationship Id="rId11" Type="http://schemas.openxmlformats.org/officeDocument/2006/relationships/tags" Target="../tags/tag931.xml"/><Relationship Id="rId24" Type="http://schemas.openxmlformats.org/officeDocument/2006/relationships/oleObject" Target="../embeddings/oleObject341.bin"/><Relationship Id="rId32" Type="http://schemas.openxmlformats.org/officeDocument/2006/relationships/oleObject" Target="../embeddings/oleObject345.bin"/><Relationship Id="rId5" Type="http://schemas.openxmlformats.org/officeDocument/2006/relationships/tags" Target="../tags/tag925.xml"/><Relationship Id="rId15" Type="http://schemas.openxmlformats.org/officeDocument/2006/relationships/tags" Target="../tags/tag935.xml"/><Relationship Id="rId23" Type="http://schemas.openxmlformats.org/officeDocument/2006/relationships/notesSlide" Target="../notesSlides/notesSlide37.xml"/><Relationship Id="rId28" Type="http://schemas.openxmlformats.org/officeDocument/2006/relationships/oleObject" Target="../embeddings/oleObject343.bin"/><Relationship Id="rId10" Type="http://schemas.openxmlformats.org/officeDocument/2006/relationships/tags" Target="../tags/tag930.xml"/><Relationship Id="rId19" Type="http://schemas.openxmlformats.org/officeDocument/2006/relationships/tags" Target="../tags/tag939.xml"/><Relationship Id="rId31" Type="http://schemas.openxmlformats.org/officeDocument/2006/relationships/image" Target="../media/image342.wmf"/><Relationship Id="rId4" Type="http://schemas.openxmlformats.org/officeDocument/2006/relationships/tags" Target="../tags/tag924.xml"/><Relationship Id="rId9" Type="http://schemas.openxmlformats.org/officeDocument/2006/relationships/tags" Target="../tags/tag929.xml"/><Relationship Id="rId14" Type="http://schemas.openxmlformats.org/officeDocument/2006/relationships/tags" Target="../tags/tag934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340.wmf"/><Relationship Id="rId30" Type="http://schemas.openxmlformats.org/officeDocument/2006/relationships/oleObject" Target="../embeddings/oleObject344.bin"/><Relationship Id="rId35" Type="http://schemas.openxmlformats.org/officeDocument/2006/relationships/image" Target="../media/image344.wmf"/><Relationship Id="rId8" Type="http://schemas.openxmlformats.org/officeDocument/2006/relationships/tags" Target="../tags/tag92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48.xml"/><Relationship Id="rId13" Type="http://schemas.openxmlformats.org/officeDocument/2006/relationships/tags" Target="../tags/tag953.xml"/><Relationship Id="rId18" Type="http://schemas.openxmlformats.org/officeDocument/2006/relationships/tags" Target="../tags/tag958.xml"/><Relationship Id="rId26" Type="http://schemas.openxmlformats.org/officeDocument/2006/relationships/oleObject" Target="../embeddings/oleObject347.bin"/><Relationship Id="rId3" Type="http://schemas.openxmlformats.org/officeDocument/2006/relationships/tags" Target="../tags/tag943.xml"/><Relationship Id="rId21" Type="http://schemas.openxmlformats.org/officeDocument/2006/relationships/tags" Target="../tags/tag961.xml"/><Relationship Id="rId7" Type="http://schemas.openxmlformats.org/officeDocument/2006/relationships/tags" Target="../tags/tag947.xml"/><Relationship Id="rId12" Type="http://schemas.openxmlformats.org/officeDocument/2006/relationships/tags" Target="../tags/tag952.xml"/><Relationship Id="rId17" Type="http://schemas.openxmlformats.org/officeDocument/2006/relationships/tags" Target="../tags/tag957.xml"/><Relationship Id="rId25" Type="http://schemas.openxmlformats.org/officeDocument/2006/relationships/notesSlide" Target="../notesSlides/notesSlide38.xml"/><Relationship Id="rId2" Type="http://schemas.openxmlformats.org/officeDocument/2006/relationships/tags" Target="../tags/tag942.xml"/><Relationship Id="rId16" Type="http://schemas.openxmlformats.org/officeDocument/2006/relationships/tags" Target="../tags/tag956.xml"/><Relationship Id="rId20" Type="http://schemas.openxmlformats.org/officeDocument/2006/relationships/tags" Target="../tags/tag960.xml"/><Relationship Id="rId29" Type="http://schemas.openxmlformats.org/officeDocument/2006/relationships/image" Target="../media/image346.wmf"/><Relationship Id="rId1" Type="http://schemas.openxmlformats.org/officeDocument/2006/relationships/vmlDrawing" Target="../drawings/vmlDrawing34.vml"/><Relationship Id="rId6" Type="http://schemas.openxmlformats.org/officeDocument/2006/relationships/tags" Target="../tags/tag946.xml"/><Relationship Id="rId11" Type="http://schemas.openxmlformats.org/officeDocument/2006/relationships/tags" Target="../tags/tag951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945.xml"/><Relationship Id="rId15" Type="http://schemas.openxmlformats.org/officeDocument/2006/relationships/tags" Target="../tags/tag955.xml"/><Relationship Id="rId23" Type="http://schemas.openxmlformats.org/officeDocument/2006/relationships/tags" Target="../tags/tag963.xml"/><Relationship Id="rId28" Type="http://schemas.openxmlformats.org/officeDocument/2006/relationships/oleObject" Target="../embeddings/oleObject348.bin"/><Relationship Id="rId10" Type="http://schemas.openxmlformats.org/officeDocument/2006/relationships/tags" Target="../tags/tag950.xml"/><Relationship Id="rId19" Type="http://schemas.openxmlformats.org/officeDocument/2006/relationships/tags" Target="../tags/tag959.xml"/><Relationship Id="rId31" Type="http://schemas.openxmlformats.org/officeDocument/2006/relationships/image" Target="../media/image347.wmf"/><Relationship Id="rId4" Type="http://schemas.openxmlformats.org/officeDocument/2006/relationships/tags" Target="../tags/tag944.xml"/><Relationship Id="rId9" Type="http://schemas.openxmlformats.org/officeDocument/2006/relationships/tags" Target="../tags/tag949.xml"/><Relationship Id="rId14" Type="http://schemas.openxmlformats.org/officeDocument/2006/relationships/tags" Target="../tags/tag954.xml"/><Relationship Id="rId22" Type="http://schemas.openxmlformats.org/officeDocument/2006/relationships/tags" Target="../tags/tag962.xml"/><Relationship Id="rId27" Type="http://schemas.openxmlformats.org/officeDocument/2006/relationships/image" Target="../media/image345.wmf"/><Relationship Id="rId30" Type="http://schemas.openxmlformats.org/officeDocument/2006/relationships/oleObject" Target="../embeddings/oleObject349.bin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988.xml"/><Relationship Id="rId21" Type="http://schemas.openxmlformats.org/officeDocument/2006/relationships/tags" Target="../tags/tag983.xml"/><Relationship Id="rId42" Type="http://schemas.openxmlformats.org/officeDocument/2006/relationships/oleObject" Target="../embeddings/oleObject350.bin"/><Relationship Id="rId47" Type="http://schemas.openxmlformats.org/officeDocument/2006/relationships/image" Target="../media/image350.emf"/><Relationship Id="rId63" Type="http://schemas.openxmlformats.org/officeDocument/2006/relationships/image" Target="../media/image358.emf"/><Relationship Id="rId68" Type="http://schemas.openxmlformats.org/officeDocument/2006/relationships/oleObject" Target="../embeddings/oleObject363.bin"/><Relationship Id="rId16" Type="http://schemas.openxmlformats.org/officeDocument/2006/relationships/tags" Target="../tags/tag978.xml"/><Relationship Id="rId11" Type="http://schemas.openxmlformats.org/officeDocument/2006/relationships/tags" Target="../tags/tag973.xml"/><Relationship Id="rId32" Type="http://schemas.openxmlformats.org/officeDocument/2006/relationships/tags" Target="../tags/tag994.xml"/><Relationship Id="rId37" Type="http://schemas.openxmlformats.org/officeDocument/2006/relationships/tags" Target="../tags/tag999.xml"/><Relationship Id="rId53" Type="http://schemas.openxmlformats.org/officeDocument/2006/relationships/image" Target="../media/image353.emf"/><Relationship Id="rId58" Type="http://schemas.openxmlformats.org/officeDocument/2006/relationships/oleObject" Target="../embeddings/oleObject358.bin"/><Relationship Id="rId74" Type="http://schemas.openxmlformats.org/officeDocument/2006/relationships/oleObject" Target="../embeddings/oleObject366.bin"/><Relationship Id="rId79" Type="http://schemas.openxmlformats.org/officeDocument/2006/relationships/image" Target="../media/image366.emf"/><Relationship Id="rId5" Type="http://schemas.openxmlformats.org/officeDocument/2006/relationships/tags" Target="../tags/tag967.xml"/><Relationship Id="rId61" Type="http://schemas.openxmlformats.org/officeDocument/2006/relationships/image" Target="../media/image357.wmf"/><Relationship Id="rId82" Type="http://schemas.openxmlformats.org/officeDocument/2006/relationships/oleObject" Target="../embeddings/oleObject370.bin"/><Relationship Id="rId19" Type="http://schemas.openxmlformats.org/officeDocument/2006/relationships/tags" Target="../tags/tag981.xml"/><Relationship Id="rId14" Type="http://schemas.openxmlformats.org/officeDocument/2006/relationships/tags" Target="../tags/tag976.xml"/><Relationship Id="rId22" Type="http://schemas.openxmlformats.org/officeDocument/2006/relationships/tags" Target="../tags/tag984.xml"/><Relationship Id="rId27" Type="http://schemas.openxmlformats.org/officeDocument/2006/relationships/tags" Target="../tags/tag989.xml"/><Relationship Id="rId30" Type="http://schemas.openxmlformats.org/officeDocument/2006/relationships/tags" Target="../tags/tag992.xml"/><Relationship Id="rId35" Type="http://schemas.openxmlformats.org/officeDocument/2006/relationships/tags" Target="../tags/tag997.xml"/><Relationship Id="rId43" Type="http://schemas.openxmlformats.org/officeDocument/2006/relationships/image" Target="../media/image348.wmf"/><Relationship Id="rId48" Type="http://schemas.openxmlformats.org/officeDocument/2006/relationships/oleObject" Target="../embeddings/oleObject353.bin"/><Relationship Id="rId56" Type="http://schemas.openxmlformats.org/officeDocument/2006/relationships/oleObject" Target="../embeddings/oleObject357.bin"/><Relationship Id="rId64" Type="http://schemas.openxmlformats.org/officeDocument/2006/relationships/oleObject" Target="../embeddings/oleObject361.bin"/><Relationship Id="rId69" Type="http://schemas.openxmlformats.org/officeDocument/2006/relationships/image" Target="../media/image361.emf"/><Relationship Id="rId77" Type="http://schemas.openxmlformats.org/officeDocument/2006/relationships/image" Target="../media/image365.emf"/><Relationship Id="rId8" Type="http://schemas.openxmlformats.org/officeDocument/2006/relationships/tags" Target="../tags/tag970.xml"/><Relationship Id="rId51" Type="http://schemas.openxmlformats.org/officeDocument/2006/relationships/image" Target="../media/image352.wmf"/><Relationship Id="rId72" Type="http://schemas.openxmlformats.org/officeDocument/2006/relationships/oleObject" Target="../embeddings/oleObject365.bin"/><Relationship Id="rId80" Type="http://schemas.openxmlformats.org/officeDocument/2006/relationships/oleObject" Target="../embeddings/oleObject369.bin"/><Relationship Id="rId3" Type="http://schemas.openxmlformats.org/officeDocument/2006/relationships/tags" Target="../tags/tag965.xml"/><Relationship Id="rId12" Type="http://schemas.openxmlformats.org/officeDocument/2006/relationships/tags" Target="../tags/tag974.xml"/><Relationship Id="rId17" Type="http://schemas.openxmlformats.org/officeDocument/2006/relationships/tags" Target="../tags/tag979.xml"/><Relationship Id="rId25" Type="http://schemas.openxmlformats.org/officeDocument/2006/relationships/tags" Target="../tags/tag987.xml"/><Relationship Id="rId33" Type="http://schemas.openxmlformats.org/officeDocument/2006/relationships/tags" Target="../tags/tag995.xml"/><Relationship Id="rId38" Type="http://schemas.openxmlformats.org/officeDocument/2006/relationships/tags" Target="../tags/tag1000.xml"/><Relationship Id="rId46" Type="http://schemas.openxmlformats.org/officeDocument/2006/relationships/oleObject" Target="../embeddings/oleObject352.bin"/><Relationship Id="rId59" Type="http://schemas.openxmlformats.org/officeDocument/2006/relationships/image" Target="../media/image356.emf"/><Relationship Id="rId67" Type="http://schemas.openxmlformats.org/officeDocument/2006/relationships/image" Target="../media/image360.wmf"/><Relationship Id="rId20" Type="http://schemas.openxmlformats.org/officeDocument/2006/relationships/tags" Target="../tags/tag982.xml"/><Relationship Id="rId41" Type="http://schemas.openxmlformats.org/officeDocument/2006/relationships/notesSlide" Target="../notesSlides/notesSlide39.xml"/><Relationship Id="rId54" Type="http://schemas.openxmlformats.org/officeDocument/2006/relationships/oleObject" Target="../embeddings/oleObject356.bin"/><Relationship Id="rId62" Type="http://schemas.openxmlformats.org/officeDocument/2006/relationships/oleObject" Target="../embeddings/oleObject360.bin"/><Relationship Id="rId70" Type="http://schemas.openxmlformats.org/officeDocument/2006/relationships/oleObject" Target="../embeddings/oleObject364.bin"/><Relationship Id="rId75" Type="http://schemas.openxmlformats.org/officeDocument/2006/relationships/image" Target="../media/image364.emf"/><Relationship Id="rId83" Type="http://schemas.openxmlformats.org/officeDocument/2006/relationships/image" Target="../media/image368.wmf"/><Relationship Id="rId1" Type="http://schemas.openxmlformats.org/officeDocument/2006/relationships/vmlDrawing" Target="../drawings/vmlDrawing35.vml"/><Relationship Id="rId6" Type="http://schemas.openxmlformats.org/officeDocument/2006/relationships/tags" Target="../tags/tag968.xml"/><Relationship Id="rId15" Type="http://schemas.openxmlformats.org/officeDocument/2006/relationships/tags" Target="../tags/tag977.xml"/><Relationship Id="rId23" Type="http://schemas.openxmlformats.org/officeDocument/2006/relationships/tags" Target="../tags/tag985.xml"/><Relationship Id="rId28" Type="http://schemas.openxmlformats.org/officeDocument/2006/relationships/tags" Target="../tags/tag990.xml"/><Relationship Id="rId36" Type="http://schemas.openxmlformats.org/officeDocument/2006/relationships/tags" Target="../tags/tag998.xml"/><Relationship Id="rId49" Type="http://schemas.openxmlformats.org/officeDocument/2006/relationships/image" Target="../media/image351.emf"/><Relationship Id="rId57" Type="http://schemas.openxmlformats.org/officeDocument/2006/relationships/image" Target="../media/image355.emf"/><Relationship Id="rId10" Type="http://schemas.openxmlformats.org/officeDocument/2006/relationships/tags" Target="../tags/tag972.xml"/><Relationship Id="rId31" Type="http://schemas.openxmlformats.org/officeDocument/2006/relationships/tags" Target="../tags/tag993.xml"/><Relationship Id="rId44" Type="http://schemas.openxmlformats.org/officeDocument/2006/relationships/oleObject" Target="../embeddings/oleObject351.bin"/><Relationship Id="rId52" Type="http://schemas.openxmlformats.org/officeDocument/2006/relationships/oleObject" Target="../embeddings/oleObject355.bin"/><Relationship Id="rId60" Type="http://schemas.openxmlformats.org/officeDocument/2006/relationships/oleObject" Target="../embeddings/oleObject359.bin"/><Relationship Id="rId65" Type="http://schemas.openxmlformats.org/officeDocument/2006/relationships/image" Target="../media/image359.wmf"/><Relationship Id="rId73" Type="http://schemas.openxmlformats.org/officeDocument/2006/relationships/image" Target="../media/image363.emf"/><Relationship Id="rId78" Type="http://schemas.openxmlformats.org/officeDocument/2006/relationships/oleObject" Target="../embeddings/oleObject368.bin"/><Relationship Id="rId81" Type="http://schemas.openxmlformats.org/officeDocument/2006/relationships/image" Target="../media/image367.emf"/><Relationship Id="rId4" Type="http://schemas.openxmlformats.org/officeDocument/2006/relationships/tags" Target="../tags/tag966.xml"/><Relationship Id="rId9" Type="http://schemas.openxmlformats.org/officeDocument/2006/relationships/tags" Target="../tags/tag971.xml"/><Relationship Id="rId13" Type="http://schemas.openxmlformats.org/officeDocument/2006/relationships/tags" Target="../tags/tag975.xml"/><Relationship Id="rId18" Type="http://schemas.openxmlformats.org/officeDocument/2006/relationships/tags" Target="../tags/tag980.xml"/><Relationship Id="rId39" Type="http://schemas.openxmlformats.org/officeDocument/2006/relationships/tags" Target="../tags/tag1001.xml"/><Relationship Id="rId34" Type="http://schemas.openxmlformats.org/officeDocument/2006/relationships/tags" Target="../tags/tag996.xml"/><Relationship Id="rId50" Type="http://schemas.openxmlformats.org/officeDocument/2006/relationships/oleObject" Target="../embeddings/oleObject354.bin"/><Relationship Id="rId55" Type="http://schemas.openxmlformats.org/officeDocument/2006/relationships/image" Target="../media/image354.wmf"/><Relationship Id="rId76" Type="http://schemas.openxmlformats.org/officeDocument/2006/relationships/oleObject" Target="../embeddings/oleObject367.bin"/><Relationship Id="rId7" Type="http://schemas.openxmlformats.org/officeDocument/2006/relationships/tags" Target="../tags/tag969.xml"/><Relationship Id="rId71" Type="http://schemas.openxmlformats.org/officeDocument/2006/relationships/image" Target="../media/image362.emf"/><Relationship Id="rId2" Type="http://schemas.openxmlformats.org/officeDocument/2006/relationships/tags" Target="../tags/tag964.xml"/><Relationship Id="rId29" Type="http://schemas.openxmlformats.org/officeDocument/2006/relationships/tags" Target="../tags/tag991.xml"/><Relationship Id="rId24" Type="http://schemas.openxmlformats.org/officeDocument/2006/relationships/tags" Target="../tags/tag986.xml"/><Relationship Id="rId40" Type="http://schemas.openxmlformats.org/officeDocument/2006/relationships/slideLayout" Target="../slideLayouts/slideLayout2.xml"/><Relationship Id="rId45" Type="http://schemas.openxmlformats.org/officeDocument/2006/relationships/image" Target="../media/image349.wmf"/><Relationship Id="rId66" Type="http://schemas.openxmlformats.org/officeDocument/2006/relationships/oleObject" Target="../embeddings/oleObject36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tags" Target="../tags/tag21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1026.xml"/><Relationship Id="rId21" Type="http://schemas.openxmlformats.org/officeDocument/2006/relationships/tags" Target="../tags/tag1021.xml"/><Relationship Id="rId42" Type="http://schemas.openxmlformats.org/officeDocument/2006/relationships/tags" Target="../tags/tag1042.xml"/><Relationship Id="rId47" Type="http://schemas.openxmlformats.org/officeDocument/2006/relationships/oleObject" Target="../embeddings/oleObject371.bin"/><Relationship Id="rId63" Type="http://schemas.openxmlformats.org/officeDocument/2006/relationships/oleObject" Target="../embeddings/oleObject379.bin"/><Relationship Id="rId68" Type="http://schemas.openxmlformats.org/officeDocument/2006/relationships/image" Target="../media/image379.emf"/><Relationship Id="rId84" Type="http://schemas.openxmlformats.org/officeDocument/2006/relationships/image" Target="../media/image387.emf"/><Relationship Id="rId89" Type="http://schemas.openxmlformats.org/officeDocument/2006/relationships/oleObject" Target="../embeddings/oleObject392.bin"/><Relationship Id="rId16" Type="http://schemas.openxmlformats.org/officeDocument/2006/relationships/tags" Target="../tags/tag1016.xml"/><Relationship Id="rId11" Type="http://schemas.openxmlformats.org/officeDocument/2006/relationships/tags" Target="../tags/tag1011.xml"/><Relationship Id="rId32" Type="http://schemas.openxmlformats.org/officeDocument/2006/relationships/tags" Target="../tags/tag1032.xml"/><Relationship Id="rId37" Type="http://schemas.openxmlformats.org/officeDocument/2006/relationships/tags" Target="../tags/tag1037.xml"/><Relationship Id="rId53" Type="http://schemas.openxmlformats.org/officeDocument/2006/relationships/oleObject" Target="../embeddings/oleObject374.bin"/><Relationship Id="rId58" Type="http://schemas.openxmlformats.org/officeDocument/2006/relationships/image" Target="../media/image374.emf"/><Relationship Id="rId74" Type="http://schemas.openxmlformats.org/officeDocument/2006/relationships/image" Target="../media/image382.emf"/><Relationship Id="rId79" Type="http://schemas.openxmlformats.org/officeDocument/2006/relationships/oleObject" Target="../embeddings/oleObject387.bin"/><Relationship Id="rId5" Type="http://schemas.openxmlformats.org/officeDocument/2006/relationships/tags" Target="../tags/tag1005.xml"/><Relationship Id="rId90" Type="http://schemas.openxmlformats.org/officeDocument/2006/relationships/image" Target="../media/image390.emf"/><Relationship Id="rId95" Type="http://schemas.openxmlformats.org/officeDocument/2006/relationships/oleObject" Target="../embeddings/oleObject395.bin"/><Relationship Id="rId22" Type="http://schemas.openxmlformats.org/officeDocument/2006/relationships/tags" Target="../tags/tag1022.xml"/><Relationship Id="rId27" Type="http://schemas.openxmlformats.org/officeDocument/2006/relationships/tags" Target="../tags/tag1027.xml"/><Relationship Id="rId43" Type="http://schemas.openxmlformats.org/officeDocument/2006/relationships/tags" Target="../tags/tag1043.xml"/><Relationship Id="rId48" Type="http://schemas.openxmlformats.org/officeDocument/2006/relationships/image" Target="../media/image369.emf"/><Relationship Id="rId64" Type="http://schemas.openxmlformats.org/officeDocument/2006/relationships/image" Target="../media/image377.emf"/><Relationship Id="rId69" Type="http://schemas.openxmlformats.org/officeDocument/2006/relationships/oleObject" Target="../embeddings/oleObject382.bin"/><Relationship Id="rId80" Type="http://schemas.openxmlformats.org/officeDocument/2006/relationships/image" Target="../media/image385.emf"/><Relationship Id="rId85" Type="http://schemas.openxmlformats.org/officeDocument/2006/relationships/oleObject" Target="../embeddings/oleObject390.bin"/><Relationship Id="rId3" Type="http://schemas.openxmlformats.org/officeDocument/2006/relationships/tags" Target="../tags/tag1003.xml"/><Relationship Id="rId12" Type="http://schemas.openxmlformats.org/officeDocument/2006/relationships/tags" Target="../tags/tag1012.xml"/><Relationship Id="rId17" Type="http://schemas.openxmlformats.org/officeDocument/2006/relationships/tags" Target="../tags/tag1017.xml"/><Relationship Id="rId25" Type="http://schemas.openxmlformats.org/officeDocument/2006/relationships/tags" Target="../tags/tag1025.xml"/><Relationship Id="rId33" Type="http://schemas.openxmlformats.org/officeDocument/2006/relationships/tags" Target="../tags/tag1033.xml"/><Relationship Id="rId38" Type="http://schemas.openxmlformats.org/officeDocument/2006/relationships/tags" Target="../tags/tag1038.xml"/><Relationship Id="rId46" Type="http://schemas.openxmlformats.org/officeDocument/2006/relationships/notesSlide" Target="../notesSlides/notesSlide40.xml"/><Relationship Id="rId59" Type="http://schemas.openxmlformats.org/officeDocument/2006/relationships/oleObject" Target="../embeddings/oleObject377.bin"/><Relationship Id="rId67" Type="http://schemas.openxmlformats.org/officeDocument/2006/relationships/oleObject" Target="../embeddings/oleObject381.bin"/><Relationship Id="rId20" Type="http://schemas.openxmlformats.org/officeDocument/2006/relationships/tags" Target="../tags/tag1020.xml"/><Relationship Id="rId41" Type="http://schemas.openxmlformats.org/officeDocument/2006/relationships/tags" Target="../tags/tag1041.xml"/><Relationship Id="rId54" Type="http://schemas.openxmlformats.org/officeDocument/2006/relationships/image" Target="../media/image372.emf"/><Relationship Id="rId62" Type="http://schemas.openxmlformats.org/officeDocument/2006/relationships/image" Target="../media/image376.wmf"/><Relationship Id="rId70" Type="http://schemas.openxmlformats.org/officeDocument/2006/relationships/image" Target="../media/image380.emf"/><Relationship Id="rId75" Type="http://schemas.openxmlformats.org/officeDocument/2006/relationships/oleObject" Target="../embeddings/oleObject385.bin"/><Relationship Id="rId83" Type="http://schemas.openxmlformats.org/officeDocument/2006/relationships/oleObject" Target="../embeddings/oleObject389.bin"/><Relationship Id="rId88" Type="http://schemas.openxmlformats.org/officeDocument/2006/relationships/image" Target="../media/image389.emf"/><Relationship Id="rId91" Type="http://schemas.openxmlformats.org/officeDocument/2006/relationships/oleObject" Target="../embeddings/oleObject393.bin"/><Relationship Id="rId96" Type="http://schemas.openxmlformats.org/officeDocument/2006/relationships/image" Target="../media/image393.emf"/><Relationship Id="rId1" Type="http://schemas.openxmlformats.org/officeDocument/2006/relationships/vmlDrawing" Target="../drawings/vmlDrawing36.vml"/><Relationship Id="rId6" Type="http://schemas.openxmlformats.org/officeDocument/2006/relationships/tags" Target="../tags/tag1006.xml"/><Relationship Id="rId15" Type="http://schemas.openxmlformats.org/officeDocument/2006/relationships/tags" Target="../tags/tag1015.xml"/><Relationship Id="rId23" Type="http://schemas.openxmlformats.org/officeDocument/2006/relationships/tags" Target="../tags/tag1023.xml"/><Relationship Id="rId28" Type="http://schemas.openxmlformats.org/officeDocument/2006/relationships/tags" Target="../tags/tag1028.xml"/><Relationship Id="rId36" Type="http://schemas.openxmlformats.org/officeDocument/2006/relationships/tags" Target="../tags/tag1036.xml"/><Relationship Id="rId49" Type="http://schemas.openxmlformats.org/officeDocument/2006/relationships/oleObject" Target="../embeddings/oleObject372.bin"/><Relationship Id="rId57" Type="http://schemas.openxmlformats.org/officeDocument/2006/relationships/oleObject" Target="../embeddings/oleObject376.bin"/><Relationship Id="rId10" Type="http://schemas.openxmlformats.org/officeDocument/2006/relationships/tags" Target="../tags/tag1010.xml"/><Relationship Id="rId31" Type="http://schemas.openxmlformats.org/officeDocument/2006/relationships/tags" Target="../tags/tag1031.xml"/><Relationship Id="rId44" Type="http://schemas.openxmlformats.org/officeDocument/2006/relationships/tags" Target="../tags/tag1044.xml"/><Relationship Id="rId52" Type="http://schemas.openxmlformats.org/officeDocument/2006/relationships/image" Target="../media/image371.emf"/><Relationship Id="rId60" Type="http://schemas.openxmlformats.org/officeDocument/2006/relationships/image" Target="../media/image375.wmf"/><Relationship Id="rId65" Type="http://schemas.openxmlformats.org/officeDocument/2006/relationships/oleObject" Target="../embeddings/oleObject380.bin"/><Relationship Id="rId73" Type="http://schemas.openxmlformats.org/officeDocument/2006/relationships/oleObject" Target="../embeddings/oleObject384.bin"/><Relationship Id="rId78" Type="http://schemas.openxmlformats.org/officeDocument/2006/relationships/image" Target="../media/image384.emf"/><Relationship Id="rId81" Type="http://schemas.openxmlformats.org/officeDocument/2006/relationships/oleObject" Target="../embeddings/oleObject388.bin"/><Relationship Id="rId86" Type="http://schemas.openxmlformats.org/officeDocument/2006/relationships/image" Target="../media/image388.emf"/><Relationship Id="rId94" Type="http://schemas.openxmlformats.org/officeDocument/2006/relationships/image" Target="../media/image392.emf"/><Relationship Id="rId99" Type="http://schemas.openxmlformats.org/officeDocument/2006/relationships/oleObject" Target="../embeddings/oleObject397.bin"/><Relationship Id="rId4" Type="http://schemas.openxmlformats.org/officeDocument/2006/relationships/tags" Target="../tags/tag1004.xml"/><Relationship Id="rId9" Type="http://schemas.openxmlformats.org/officeDocument/2006/relationships/tags" Target="../tags/tag1009.xml"/><Relationship Id="rId13" Type="http://schemas.openxmlformats.org/officeDocument/2006/relationships/tags" Target="../tags/tag1013.xml"/><Relationship Id="rId18" Type="http://schemas.openxmlformats.org/officeDocument/2006/relationships/tags" Target="../tags/tag1018.xml"/><Relationship Id="rId39" Type="http://schemas.openxmlformats.org/officeDocument/2006/relationships/tags" Target="../tags/tag1039.xml"/><Relationship Id="rId34" Type="http://schemas.openxmlformats.org/officeDocument/2006/relationships/tags" Target="../tags/tag1034.xml"/><Relationship Id="rId50" Type="http://schemas.openxmlformats.org/officeDocument/2006/relationships/image" Target="../media/image370.emf"/><Relationship Id="rId55" Type="http://schemas.openxmlformats.org/officeDocument/2006/relationships/oleObject" Target="../embeddings/oleObject375.bin"/><Relationship Id="rId76" Type="http://schemas.openxmlformats.org/officeDocument/2006/relationships/image" Target="../media/image383.emf"/><Relationship Id="rId97" Type="http://schemas.openxmlformats.org/officeDocument/2006/relationships/oleObject" Target="../embeddings/oleObject396.bin"/><Relationship Id="rId7" Type="http://schemas.openxmlformats.org/officeDocument/2006/relationships/tags" Target="../tags/tag1007.xml"/><Relationship Id="rId71" Type="http://schemas.openxmlformats.org/officeDocument/2006/relationships/oleObject" Target="../embeddings/oleObject383.bin"/><Relationship Id="rId92" Type="http://schemas.openxmlformats.org/officeDocument/2006/relationships/image" Target="../media/image391.emf"/><Relationship Id="rId2" Type="http://schemas.openxmlformats.org/officeDocument/2006/relationships/tags" Target="../tags/tag1002.xml"/><Relationship Id="rId29" Type="http://schemas.openxmlformats.org/officeDocument/2006/relationships/tags" Target="../tags/tag1029.xml"/><Relationship Id="rId24" Type="http://schemas.openxmlformats.org/officeDocument/2006/relationships/tags" Target="../tags/tag1024.xml"/><Relationship Id="rId40" Type="http://schemas.openxmlformats.org/officeDocument/2006/relationships/tags" Target="../tags/tag1040.xml"/><Relationship Id="rId45" Type="http://schemas.openxmlformats.org/officeDocument/2006/relationships/slideLayout" Target="../slideLayouts/slideLayout2.xml"/><Relationship Id="rId66" Type="http://schemas.openxmlformats.org/officeDocument/2006/relationships/image" Target="../media/image378.emf"/><Relationship Id="rId87" Type="http://schemas.openxmlformats.org/officeDocument/2006/relationships/oleObject" Target="../embeddings/oleObject391.bin"/><Relationship Id="rId61" Type="http://schemas.openxmlformats.org/officeDocument/2006/relationships/oleObject" Target="../embeddings/oleObject378.bin"/><Relationship Id="rId82" Type="http://schemas.openxmlformats.org/officeDocument/2006/relationships/image" Target="../media/image386.emf"/><Relationship Id="rId19" Type="http://schemas.openxmlformats.org/officeDocument/2006/relationships/tags" Target="../tags/tag1019.xml"/><Relationship Id="rId14" Type="http://schemas.openxmlformats.org/officeDocument/2006/relationships/tags" Target="../tags/tag1014.xml"/><Relationship Id="rId30" Type="http://schemas.openxmlformats.org/officeDocument/2006/relationships/tags" Target="../tags/tag1030.xml"/><Relationship Id="rId35" Type="http://schemas.openxmlformats.org/officeDocument/2006/relationships/tags" Target="../tags/tag1035.xml"/><Relationship Id="rId56" Type="http://schemas.openxmlformats.org/officeDocument/2006/relationships/image" Target="../media/image373.wmf"/><Relationship Id="rId77" Type="http://schemas.openxmlformats.org/officeDocument/2006/relationships/oleObject" Target="../embeddings/oleObject386.bin"/><Relationship Id="rId100" Type="http://schemas.openxmlformats.org/officeDocument/2006/relationships/image" Target="../media/image395.emf"/><Relationship Id="rId8" Type="http://schemas.openxmlformats.org/officeDocument/2006/relationships/tags" Target="../tags/tag1008.xml"/><Relationship Id="rId51" Type="http://schemas.openxmlformats.org/officeDocument/2006/relationships/oleObject" Target="../embeddings/oleObject373.bin"/><Relationship Id="rId72" Type="http://schemas.openxmlformats.org/officeDocument/2006/relationships/image" Target="../media/image381.emf"/><Relationship Id="rId93" Type="http://schemas.openxmlformats.org/officeDocument/2006/relationships/oleObject" Target="../embeddings/oleObject394.bin"/><Relationship Id="rId98" Type="http://schemas.openxmlformats.org/officeDocument/2006/relationships/image" Target="../media/image394.wmf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1056.xml"/><Relationship Id="rId18" Type="http://schemas.openxmlformats.org/officeDocument/2006/relationships/tags" Target="../tags/tag1061.xml"/><Relationship Id="rId26" Type="http://schemas.openxmlformats.org/officeDocument/2006/relationships/tags" Target="../tags/tag1069.xml"/><Relationship Id="rId39" Type="http://schemas.openxmlformats.org/officeDocument/2006/relationships/oleObject" Target="../embeddings/oleObject402.bin"/><Relationship Id="rId21" Type="http://schemas.openxmlformats.org/officeDocument/2006/relationships/tags" Target="../tags/tag1064.xml"/><Relationship Id="rId34" Type="http://schemas.openxmlformats.org/officeDocument/2006/relationships/image" Target="../media/image397.emf"/><Relationship Id="rId42" Type="http://schemas.openxmlformats.org/officeDocument/2006/relationships/image" Target="../media/image401.emf"/><Relationship Id="rId47" Type="http://schemas.openxmlformats.org/officeDocument/2006/relationships/oleObject" Target="../embeddings/oleObject406.bin"/><Relationship Id="rId50" Type="http://schemas.openxmlformats.org/officeDocument/2006/relationships/image" Target="../media/image405.emf"/><Relationship Id="rId7" Type="http://schemas.openxmlformats.org/officeDocument/2006/relationships/tags" Target="../tags/tag1050.xml"/><Relationship Id="rId2" Type="http://schemas.openxmlformats.org/officeDocument/2006/relationships/tags" Target="../tags/tag1045.xml"/><Relationship Id="rId16" Type="http://schemas.openxmlformats.org/officeDocument/2006/relationships/tags" Target="../tags/tag1059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054.xml"/><Relationship Id="rId24" Type="http://schemas.openxmlformats.org/officeDocument/2006/relationships/tags" Target="../tags/tag1067.xml"/><Relationship Id="rId32" Type="http://schemas.openxmlformats.org/officeDocument/2006/relationships/image" Target="../media/image396.emf"/><Relationship Id="rId37" Type="http://schemas.openxmlformats.org/officeDocument/2006/relationships/oleObject" Target="../embeddings/oleObject401.bin"/><Relationship Id="rId40" Type="http://schemas.openxmlformats.org/officeDocument/2006/relationships/image" Target="../media/image400.emf"/><Relationship Id="rId45" Type="http://schemas.openxmlformats.org/officeDocument/2006/relationships/oleObject" Target="../embeddings/oleObject405.bin"/><Relationship Id="rId53" Type="http://schemas.openxmlformats.org/officeDocument/2006/relationships/image" Target="../media/image410.png"/><Relationship Id="rId5" Type="http://schemas.openxmlformats.org/officeDocument/2006/relationships/tags" Target="../tags/tag1048.xml"/><Relationship Id="rId10" Type="http://schemas.openxmlformats.org/officeDocument/2006/relationships/tags" Target="../tags/tag1053.xml"/><Relationship Id="rId19" Type="http://schemas.openxmlformats.org/officeDocument/2006/relationships/tags" Target="../tags/tag1062.xml"/><Relationship Id="rId31" Type="http://schemas.openxmlformats.org/officeDocument/2006/relationships/oleObject" Target="../embeddings/oleObject398.bin"/><Relationship Id="rId44" Type="http://schemas.openxmlformats.org/officeDocument/2006/relationships/image" Target="../media/image402.emf"/><Relationship Id="rId52" Type="http://schemas.openxmlformats.org/officeDocument/2006/relationships/image" Target="../media/image406.emf"/><Relationship Id="rId4" Type="http://schemas.openxmlformats.org/officeDocument/2006/relationships/tags" Target="../tags/tag1047.xml"/><Relationship Id="rId9" Type="http://schemas.openxmlformats.org/officeDocument/2006/relationships/tags" Target="../tags/tag1052.xml"/><Relationship Id="rId14" Type="http://schemas.openxmlformats.org/officeDocument/2006/relationships/tags" Target="../tags/tag1057.xml"/><Relationship Id="rId22" Type="http://schemas.openxmlformats.org/officeDocument/2006/relationships/tags" Target="../tags/tag1065.xml"/><Relationship Id="rId27" Type="http://schemas.openxmlformats.org/officeDocument/2006/relationships/tags" Target="../tags/tag1070.xml"/><Relationship Id="rId30" Type="http://schemas.openxmlformats.org/officeDocument/2006/relationships/notesSlide" Target="../notesSlides/notesSlide41.xml"/><Relationship Id="rId35" Type="http://schemas.openxmlformats.org/officeDocument/2006/relationships/oleObject" Target="../embeddings/oleObject400.bin"/><Relationship Id="rId43" Type="http://schemas.openxmlformats.org/officeDocument/2006/relationships/oleObject" Target="../embeddings/oleObject404.bin"/><Relationship Id="rId48" Type="http://schemas.openxmlformats.org/officeDocument/2006/relationships/image" Target="../media/image404.emf"/><Relationship Id="rId8" Type="http://schemas.openxmlformats.org/officeDocument/2006/relationships/tags" Target="../tags/tag1051.xml"/><Relationship Id="rId51" Type="http://schemas.openxmlformats.org/officeDocument/2006/relationships/oleObject" Target="../embeddings/oleObject408.bin"/><Relationship Id="rId3" Type="http://schemas.openxmlformats.org/officeDocument/2006/relationships/tags" Target="../tags/tag1046.xml"/><Relationship Id="rId12" Type="http://schemas.openxmlformats.org/officeDocument/2006/relationships/tags" Target="../tags/tag1055.xml"/><Relationship Id="rId17" Type="http://schemas.openxmlformats.org/officeDocument/2006/relationships/tags" Target="../tags/tag1060.xml"/><Relationship Id="rId25" Type="http://schemas.openxmlformats.org/officeDocument/2006/relationships/tags" Target="../tags/tag1068.xml"/><Relationship Id="rId33" Type="http://schemas.openxmlformats.org/officeDocument/2006/relationships/oleObject" Target="../embeddings/oleObject399.bin"/><Relationship Id="rId38" Type="http://schemas.openxmlformats.org/officeDocument/2006/relationships/image" Target="../media/image399.emf"/><Relationship Id="rId46" Type="http://schemas.openxmlformats.org/officeDocument/2006/relationships/image" Target="../media/image403.emf"/><Relationship Id="rId20" Type="http://schemas.openxmlformats.org/officeDocument/2006/relationships/tags" Target="../tags/tag1063.xml"/><Relationship Id="rId41" Type="http://schemas.openxmlformats.org/officeDocument/2006/relationships/oleObject" Target="../embeddings/oleObject403.bin"/><Relationship Id="rId1" Type="http://schemas.openxmlformats.org/officeDocument/2006/relationships/vmlDrawing" Target="../drawings/vmlDrawing37.vml"/><Relationship Id="rId6" Type="http://schemas.openxmlformats.org/officeDocument/2006/relationships/tags" Target="../tags/tag1049.xml"/><Relationship Id="rId15" Type="http://schemas.openxmlformats.org/officeDocument/2006/relationships/tags" Target="../tags/tag1058.xml"/><Relationship Id="rId23" Type="http://schemas.openxmlformats.org/officeDocument/2006/relationships/tags" Target="../tags/tag1066.xml"/><Relationship Id="rId28" Type="http://schemas.openxmlformats.org/officeDocument/2006/relationships/tags" Target="../tags/tag1071.xml"/><Relationship Id="rId36" Type="http://schemas.openxmlformats.org/officeDocument/2006/relationships/image" Target="../media/image398.emf"/><Relationship Id="rId49" Type="http://schemas.openxmlformats.org/officeDocument/2006/relationships/oleObject" Target="../embeddings/oleObject407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1083.xml"/><Relationship Id="rId18" Type="http://schemas.openxmlformats.org/officeDocument/2006/relationships/tags" Target="../tags/tag1088.xml"/><Relationship Id="rId26" Type="http://schemas.openxmlformats.org/officeDocument/2006/relationships/notesSlide" Target="../notesSlides/notesSlide42.xml"/><Relationship Id="rId39" Type="http://schemas.openxmlformats.org/officeDocument/2006/relationships/oleObject" Target="../embeddings/oleObject415.bin"/><Relationship Id="rId21" Type="http://schemas.openxmlformats.org/officeDocument/2006/relationships/tags" Target="../tags/tag1091.xml"/><Relationship Id="rId34" Type="http://schemas.openxmlformats.org/officeDocument/2006/relationships/image" Target="../media/image410.emf"/><Relationship Id="rId42" Type="http://schemas.openxmlformats.org/officeDocument/2006/relationships/image" Target="../media/image414.wmf"/><Relationship Id="rId7" Type="http://schemas.openxmlformats.org/officeDocument/2006/relationships/tags" Target="../tags/tag1077.xml"/><Relationship Id="rId2" Type="http://schemas.openxmlformats.org/officeDocument/2006/relationships/tags" Target="../tags/tag1072.xml"/><Relationship Id="rId16" Type="http://schemas.openxmlformats.org/officeDocument/2006/relationships/tags" Target="../tags/tag1086.xml"/><Relationship Id="rId20" Type="http://schemas.openxmlformats.org/officeDocument/2006/relationships/tags" Target="../tags/tag1090.xml"/><Relationship Id="rId29" Type="http://schemas.openxmlformats.org/officeDocument/2006/relationships/oleObject" Target="../embeddings/oleObject410.bin"/><Relationship Id="rId41" Type="http://schemas.openxmlformats.org/officeDocument/2006/relationships/oleObject" Target="../embeddings/oleObject416.bin"/><Relationship Id="rId1" Type="http://schemas.openxmlformats.org/officeDocument/2006/relationships/vmlDrawing" Target="../drawings/vmlDrawing38.vml"/><Relationship Id="rId6" Type="http://schemas.openxmlformats.org/officeDocument/2006/relationships/tags" Target="../tags/tag1076.xml"/><Relationship Id="rId11" Type="http://schemas.openxmlformats.org/officeDocument/2006/relationships/tags" Target="../tags/tag1081.xml"/><Relationship Id="rId24" Type="http://schemas.openxmlformats.org/officeDocument/2006/relationships/tags" Target="../tags/tag1094.xml"/><Relationship Id="rId32" Type="http://schemas.openxmlformats.org/officeDocument/2006/relationships/image" Target="../media/image409.emf"/><Relationship Id="rId37" Type="http://schemas.openxmlformats.org/officeDocument/2006/relationships/oleObject" Target="../embeddings/oleObject414.bin"/><Relationship Id="rId40" Type="http://schemas.openxmlformats.org/officeDocument/2006/relationships/image" Target="../media/image413.wmf"/><Relationship Id="rId5" Type="http://schemas.openxmlformats.org/officeDocument/2006/relationships/tags" Target="../tags/tag1075.xml"/><Relationship Id="rId15" Type="http://schemas.openxmlformats.org/officeDocument/2006/relationships/tags" Target="../tags/tag1085.xml"/><Relationship Id="rId23" Type="http://schemas.openxmlformats.org/officeDocument/2006/relationships/tags" Target="../tags/tag1093.xml"/><Relationship Id="rId28" Type="http://schemas.openxmlformats.org/officeDocument/2006/relationships/image" Target="../media/image407.emf"/><Relationship Id="rId36" Type="http://schemas.openxmlformats.org/officeDocument/2006/relationships/image" Target="../media/image411.wmf"/><Relationship Id="rId10" Type="http://schemas.openxmlformats.org/officeDocument/2006/relationships/tags" Target="../tags/tag1080.xml"/><Relationship Id="rId19" Type="http://schemas.openxmlformats.org/officeDocument/2006/relationships/tags" Target="../tags/tag1089.xml"/><Relationship Id="rId31" Type="http://schemas.openxmlformats.org/officeDocument/2006/relationships/oleObject" Target="../embeddings/oleObject411.bin"/><Relationship Id="rId4" Type="http://schemas.openxmlformats.org/officeDocument/2006/relationships/tags" Target="../tags/tag1074.xml"/><Relationship Id="rId9" Type="http://schemas.openxmlformats.org/officeDocument/2006/relationships/tags" Target="../tags/tag1079.xml"/><Relationship Id="rId14" Type="http://schemas.openxmlformats.org/officeDocument/2006/relationships/tags" Target="../tags/tag1084.xml"/><Relationship Id="rId22" Type="http://schemas.openxmlformats.org/officeDocument/2006/relationships/tags" Target="../tags/tag1092.xml"/><Relationship Id="rId27" Type="http://schemas.openxmlformats.org/officeDocument/2006/relationships/oleObject" Target="../embeddings/oleObject409.bin"/><Relationship Id="rId30" Type="http://schemas.openxmlformats.org/officeDocument/2006/relationships/image" Target="../media/image408.emf"/><Relationship Id="rId35" Type="http://schemas.openxmlformats.org/officeDocument/2006/relationships/oleObject" Target="../embeddings/oleObject413.bin"/><Relationship Id="rId8" Type="http://schemas.openxmlformats.org/officeDocument/2006/relationships/tags" Target="../tags/tag1078.xml"/><Relationship Id="rId3" Type="http://schemas.openxmlformats.org/officeDocument/2006/relationships/tags" Target="../tags/tag1073.xml"/><Relationship Id="rId12" Type="http://schemas.openxmlformats.org/officeDocument/2006/relationships/tags" Target="../tags/tag1082.xml"/><Relationship Id="rId17" Type="http://schemas.openxmlformats.org/officeDocument/2006/relationships/tags" Target="../tags/tag1087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412.bin"/><Relationship Id="rId38" Type="http://schemas.openxmlformats.org/officeDocument/2006/relationships/image" Target="../media/image412.w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1119.xml"/><Relationship Id="rId21" Type="http://schemas.openxmlformats.org/officeDocument/2006/relationships/tags" Target="../tags/tag1114.xml"/><Relationship Id="rId42" Type="http://schemas.openxmlformats.org/officeDocument/2006/relationships/oleObject" Target="../embeddings/oleObject422.bin"/><Relationship Id="rId47" Type="http://schemas.openxmlformats.org/officeDocument/2006/relationships/image" Target="../media/image422.emf"/><Relationship Id="rId63" Type="http://schemas.openxmlformats.org/officeDocument/2006/relationships/image" Target="../media/image430.emf"/><Relationship Id="rId68" Type="http://schemas.openxmlformats.org/officeDocument/2006/relationships/oleObject" Target="../embeddings/oleObject435.bin"/><Relationship Id="rId7" Type="http://schemas.openxmlformats.org/officeDocument/2006/relationships/tags" Target="../tags/tag1100.xml"/><Relationship Id="rId71" Type="http://schemas.openxmlformats.org/officeDocument/2006/relationships/image" Target="../media/image434.wmf"/><Relationship Id="rId2" Type="http://schemas.openxmlformats.org/officeDocument/2006/relationships/tags" Target="../tags/tag1095.xml"/><Relationship Id="rId16" Type="http://schemas.openxmlformats.org/officeDocument/2006/relationships/tags" Target="../tags/tag1109.xml"/><Relationship Id="rId29" Type="http://schemas.openxmlformats.org/officeDocument/2006/relationships/tags" Target="../tags/tag1122.xml"/><Relationship Id="rId11" Type="http://schemas.openxmlformats.org/officeDocument/2006/relationships/tags" Target="../tags/tag1104.xml"/><Relationship Id="rId24" Type="http://schemas.openxmlformats.org/officeDocument/2006/relationships/tags" Target="../tags/tag1117.xml"/><Relationship Id="rId32" Type="http://schemas.openxmlformats.org/officeDocument/2006/relationships/oleObject" Target="../embeddings/oleObject417.bin"/><Relationship Id="rId37" Type="http://schemas.openxmlformats.org/officeDocument/2006/relationships/image" Target="../media/image417.emf"/><Relationship Id="rId40" Type="http://schemas.openxmlformats.org/officeDocument/2006/relationships/oleObject" Target="../embeddings/oleObject421.bin"/><Relationship Id="rId45" Type="http://schemas.openxmlformats.org/officeDocument/2006/relationships/image" Target="../media/image421.emf"/><Relationship Id="rId53" Type="http://schemas.openxmlformats.org/officeDocument/2006/relationships/image" Target="../media/image425.emf"/><Relationship Id="rId58" Type="http://schemas.openxmlformats.org/officeDocument/2006/relationships/oleObject" Target="../embeddings/oleObject430.bin"/><Relationship Id="rId66" Type="http://schemas.openxmlformats.org/officeDocument/2006/relationships/oleObject" Target="../embeddings/oleObject434.bin"/><Relationship Id="rId5" Type="http://schemas.openxmlformats.org/officeDocument/2006/relationships/tags" Target="../tags/tag1098.xml"/><Relationship Id="rId61" Type="http://schemas.openxmlformats.org/officeDocument/2006/relationships/image" Target="../media/image429.emf"/><Relationship Id="rId19" Type="http://schemas.openxmlformats.org/officeDocument/2006/relationships/tags" Target="../tags/tag1112.xml"/><Relationship Id="rId14" Type="http://schemas.openxmlformats.org/officeDocument/2006/relationships/tags" Target="../tags/tag1107.xml"/><Relationship Id="rId22" Type="http://schemas.openxmlformats.org/officeDocument/2006/relationships/tags" Target="../tags/tag1115.xml"/><Relationship Id="rId27" Type="http://schemas.openxmlformats.org/officeDocument/2006/relationships/tags" Target="../tags/tag1120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416.emf"/><Relationship Id="rId43" Type="http://schemas.openxmlformats.org/officeDocument/2006/relationships/image" Target="../media/image420.emf"/><Relationship Id="rId48" Type="http://schemas.openxmlformats.org/officeDocument/2006/relationships/oleObject" Target="../embeddings/oleObject425.bin"/><Relationship Id="rId56" Type="http://schemas.openxmlformats.org/officeDocument/2006/relationships/oleObject" Target="../embeddings/oleObject429.bin"/><Relationship Id="rId64" Type="http://schemas.openxmlformats.org/officeDocument/2006/relationships/oleObject" Target="../embeddings/oleObject433.bin"/><Relationship Id="rId69" Type="http://schemas.openxmlformats.org/officeDocument/2006/relationships/image" Target="../media/image433.wmf"/><Relationship Id="rId8" Type="http://schemas.openxmlformats.org/officeDocument/2006/relationships/tags" Target="../tags/tag1101.xml"/><Relationship Id="rId51" Type="http://schemas.openxmlformats.org/officeDocument/2006/relationships/image" Target="../media/image424.emf"/><Relationship Id="rId3" Type="http://schemas.openxmlformats.org/officeDocument/2006/relationships/tags" Target="../tags/tag1096.xml"/><Relationship Id="rId12" Type="http://schemas.openxmlformats.org/officeDocument/2006/relationships/tags" Target="../tags/tag1105.xml"/><Relationship Id="rId17" Type="http://schemas.openxmlformats.org/officeDocument/2006/relationships/tags" Target="../tags/tag1110.xml"/><Relationship Id="rId25" Type="http://schemas.openxmlformats.org/officeDocument/2006/relationships/tags" Target="../tags/tag1118.xml"/><Relationship Id="rId33" Type="http://schemas.openxmlformats.org/officeDocument/2006/relationships/image" Target="../media/image415.emf"/><Relationship Id="rId38" Type="http://schemas.openxmlformats.org/officeDocument/2006/relationships/oleObject" Target="../embeddings/oleObject420.bin"/><Relationship Id="rId46" Type="http://schemas.openxmlformats.org/officeDocument/2006/relationships/oleObject" Target="../embeddings/oleObject424.bin"/><Relationship Id="rId59" Type="http://schemas.openxmlformats.org/officeDocument/2006/relationships/image" Target="../media/image428.emf"/><Relationship Id="rId67" Type="http://schemas.openxmlformats.org/officeDocument/2006/relationships/image" Target="../media/image432.emf"/><Relationship Id="rId20" Type="http://schemas.openxmlformats.org/officeDocument/2006/relationships/tags" Target="../tags/tag1113.xml"/><Relationship Id="rId41" Type="http://schemas.openxmlformats.org/officeDocument/2006/relationships/image" Target="../media/image419.emf"/><Relationship Id="rId54" Type="http://schemas.openxmlformats.org/officeDocument/2006/relationships/oleObject" Target="../embeddings/oleObject428.bin"/><Relationship Id="rId62" Type="http://schemas.openxmlformats.org/officeDocument/2006/relationships/oleObject" Target="../embeddings/oleObject432.bin"/><Relationship Id="rId70" Type="http://schemas.openxmlformats.org/officeDocument/2006/relationships/oleObject" Target="../embeddings/oleObject436.bin"/><Relationship Id="rId1" Type="http://schemas.openxmlformats.org/officeDocument/2006/relationships/vmlDrawing" Target="../drawings/vmlDrawing39.vml"/><Relationship Id="rId6" Type="http://schemas.openxmlformats.org/officeDocument/2006/relationships/tags" Target="../tags/tag1099.xml"/><Relationship Id="rId15" Type="http://schemas.openxmlformats.org/officeDocument/2006/relationships/tags" Target="../tags/tag1108.xml"/><Relationship Id="rId23" Type="http://schemas.openxmlformats.org/officeDocument/2006/relationships/tags" Target="../tags/tag1116.xml"/><Relationship Id="rId28" Type="http://schemas.openxmlformats.org/officeDocument/2006/relationships/tags" Target="../tags/tag1121.xml"/><Relationship Id="rId36" Type="http://schemas.openxmlformats.org/officeDocument/2006/relationships/oleObject" Target="../embeddings/oleObject419.bin"/><Relationship Id="rId49" Type="http://schemas.openxmlformats.org/officeDocument/2006/relationships/image" Target="../media/image423.emf"/><Relationship Id="rId57" Type="http://schemas.openxmlformats.org/officeDocument/2006/relationships/image" Target="../media/image427.emf"/><Relationship Id="rId10" Type="http://schemas.openxmlformats.org/officeDocument/2006/relationships/tags" Target="../tags/tag1103.xml"/><Relationship Id="rId31" Type="http://schemas.openxmlformats.org/officeDocument/2006/relationships/notesSlide" Target="../notesSlides/notesSlide43.xml"/><Relationship Id="rId44" Type="http://schemas.openxmlformats.org/officeDocument/2006/relationships/oleObject" Target="../embeddings/oleObject423.bin"/><Relationship Id="rId52" Type="http://schemas.openxmlformats.org/officeDocument/2006/relationships/oleObject" Target="../embeddings/oleObject427.bin"/><Relationship Id="rId60" Type="http://schemas.openxmlformats.org/officeDocument/2006/relationships/oleObject" Target="../embeddings/oleObject431.bin"/><Relationship Id="rId65" Type="http://schemas.openxmlformats.org/officeDocument/2006/relationships/image" Target="../media/image431.emf"/><Relationship Id="rId4" Type="http://schemas.openxmlformats.org/officeDocument/2006/relationships/tags" Target="../tags/tag1097.xml"/><Relationship Id="rId9" Type="http://schemas.openxmlformats.org/officeDocument/2006/relationships/tags" Target="../tags/tag1102.xml"/><Relationship Id="rId13" Type="http://schemas.openxmlformats.org/officeDocument/2006/relationships/tags" Target="../tags/tag1106.xml"/><Relationship Id="rId18" Type="http://schemas.openxmlformats.org/officeDocument/2006/relationships/tags" Target="../tags/tag1111.xml"/><Relationship Id="rId39" Type="http://schemas.openxmlformats.org/officeDocument/2006/relationships/image" Target="../media/image418.emf"/><Relationship Id="rId34" Type="http://schemas.openxmlformats.org/officeDocument/2006/relationships/oleObject" Target="../embeddings/oleObject418.bin"/><Relationship Id="rId50" Type="http://schemas.openxmlformats.org/officeDocument/2006/relationships/oleObject" Target="../embeddings/oleObject426.bin"/><Relationship Id="rId55" Type="http://schemas.openxmlformats.org/officeDocument/2006/relationships/image" Target="../media/image426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1134.xml"/><Relationship Id="rId18" Type="http://schemas.openxmlformats.org/officeDocument/2006/relationships/tags" Target="../tags/tag1139.xml"/><Relationship Id="rId26" Type="http://schemas.openxmlformats.org/officeDocument/2006/relationships/tags" Target="../tags/tag1147.xml"/><Relationship Id="rId39" Type="http://schemas.openxmlformats.org/officeDocument/2006/relationships/oleObject" Target="../embeddings/oleObject442.bin"/><Relationship Id="rId21" Type="http://schemas.openxmlformats.org/officeDocument/2006/relationships/tags" Target="../tags/tag1142.xml"/><Relationship Id="rId34" Type="http://schemas.openxmlformats.org/officeDocument/2006/relationships/image" Target="../media/image437.wmf"/><Relationship Id="rId42" Type="http://schemas.openxmlformats.org/officeDocument/2006/relationships/image" Target="../media/image441.wmf"/><Relationship Id="rId47" Type="http://schemas.openxmlformats.org/officeDocument/2006/relationships/oleObject" Target="../embeddings/oleObject446.bin"/><Relationship Id="rId50" Type="http://schemas.openxmlformats.org/officeDocument/2006/relationships/image" Target="../media/image445.wmf"/><Relationship Id="rId55" Type="http://schemas.openxmlformats.org/officeDocument/2006/relationships/oleObject" Target="../embeddings/oleObject450.bin"/><Relationship Id="rId7" Type="http://schemas.openxmlformats.org/officeDocument/2006/relationships/tags" Target="../tags/tag1128.xml"/><Relationship Id="rId2" Type="http://schemas.openxmlformats.org/officeDocument/2006/relationships/tags" Target="../tags/tag1123.xml"/><Relationship Id="rId16" Type="http://schemas.openxmlformats.org/officeDocument/2006/relationships/tags" Target="../tags/tag1137.xml"/><Relationship Id="rId29" Type="http://schemas.openxmlformats.org/officeDocument/2006/relationships/oleObject" Target="../embeddings/oleObject437.bin"/><Relationship Id="rId11" Type="http://schemas.openxmlformats.org/officeDocument/2006/relationships/tags" Target="../tags/tag1132.xml"/><Relationship Id="rId24" Type="http://schemas.openxmlformats.org/officeDocument/2006/relationships/tags" Target="../tags/tag1145.xml"/><Relationship Id="rId32" Type="http://schemas.openxmlformats.org/officeDocument/2006/relationships/image" Target="../media/image436.wmf"/><Relationship Id="rId37" Type="http://schemas.openxmlformats.org/officeDocument/2006/relationships/oleObject" Target="../embeddings/oleObject441.bin"/><Relationship Id="rId40" Type="http://schemas.openxmlformats.org/officeDocument/2006/relationships/image" Target="../media/image440.wmf"/><Relationship Id="rId45" Type="http://schemas.openxmlformats.org/officeDocument/2006/relationships/oleObject" Target="../embeddings/oleObject445.bin"/><Relationship Id="rId53" Type="http://schemas.openxmlformats.org/officeDocument/2006/relationships/oleObject" Target="../embeddings/oleObject449.bin"/><Relationship Id="rId58" Type="http://schemas.openxmlformats.org/officeDocument/2006/relationships/image" Target="../media/image449.wmf"/><Relationship Id="rId5" Type="http://schemas.openxmlformats.org/officeDocument/2006/relationships/tags" Target="../tags/tag1126.xml"/><Relationship Id="rId61" Type="http://schemas.openxmlformats.org/officeDocument/2006/relationships/oleObject" Target="../embeddings/oleObject453.bin"/><Relationship Id="rId19" Type="http://schemas.openxmlformats.org/officeDocument/2006/relationships/tags" Target="../tags/tag1140.xml"/><Relationship Id="rId14" Type="http://schemas.openxmlformats.org/officeDocument/2006/relationships/tags" Target="../tags/tag1135.xml"/><Relationship Id="rId22" Type="http://schemas.openxmlformats.org/officeDocument/2006/relationships/tags" Target="../tags/tag1143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435.wmf"/><Relationship Id="rId35" Type="http://schemas.openxmlformats.org/officeDocument/2006/relationships/oleObject" Target="../embeddings/oleObject440.bin"/><Relationship Id="rId43" Type="http://schemas.openxmlformats.org/officeDocument/2006/relationships/oleObject" Target="../embeddings/oleObject444.bin"/><Relationship Id="rId48" Type="http://schemas.openxmlformats.org/officeDocument/2006/relationships/image" Target="../media/image444.wmf"/><Relationship Id="rId56" Type="http://schemas.openxmlformats.org/officeDocument/2006/relationships/image" Target="../media/image448.wmf"/><Relationship Id="rId8" Type="http://schemas.openxmlformats.org/officeDocument/2006/relationships/tags" Target="../tags/tag1129.xml"/><Relationship Id="rId51" Type="http://schemas.openxmlformats.org/officeDocument/2006/relationships/oleObject" Target="../embeddings/oleObject448.bin"/><Relationship Id="rId3" Type="http://schemas.openxmlformats.org/officeDocument/2006/relationships/tags" Target="../tags/tag1124.xml"/><Relationship Id="rId12" Type="http://schemas.openxmlformats.org/officeDocument/2006/relationships/tags" Target="../tags/tag1133.xml"/><Relationship Id="rId17" Type="http://schemas.openxmlformats.org/officeDocument/2006/relationships/tags" Target="../tags/tag1138.xml"/><Relationship Id="rId25" Type="http://schemas.openxmlformats.org/officeDocument/2006/relationships/tags" Target="../tags/tag1146.xml"/><Relationship Id="rId33" Type="http://schemas.openxmlformats.org/officeDocument/2006/relationships/oleObject" Target="../embeddings/oleObject439.bin"/><Relationship Id="rId38" Type="http://schemas.openxmlformats.org/officeDocument/2006/relationships/image" Target="../media/image439.wmf"/><Relationship Id="rId46" Type="http://schemas.openxmlformats.org/officeDocument/2006/relationships/image" Target="../media/image443.wmf"/><Relationship Id="rId59" Type="http://schemas.openxmlformats.org/officeDocument/2006/relationships/oleObject" Target="../embeddings/oleObject452.bin"/><Relationship Id="rId20" Type="http://schemas.openxmlformats.org/officeDocument/2006/relationships/tags" Target="../tags/tag1141.xml"/><Relationship Id="rId41" Type="http://schemas.openxmlformats.org/officeDocument/2006/relationships/oleObject" Target="../embeddings/oleObject443.bin"/><Relationship Id="rId54" Type="http://schemas.openxmlformats.org/officeDocument/2006/relationships/image" Target="../media/image447.wmf"/><Relationship Id="rId62" Type="http://schemas.openxmlformats.org/officeDocument/2006/relationships/image" Target="../media/image451.wmf"/><Relationship Id="rId1" Type="http://schemas.openxmlformats.org/officeDocument/2006/relationships/vmlDrawing" Target="../drawings/vmlDrawing40.vml"/><Relationship Id="rId6" Type="http://schemas.openxmlformats.org/officeDocument/2006/relationships/tags" Target="../tags/tag1127.xml"/><Relationship Id="rId15" Type="http://schemas.openxmlformats.org/officeDocument/2006/relationships/tags" Target="../tags/tag1136.xml"/><Relationship Id="rId23" Type="http://schemas.openxmlformats.org/officeDocument/2006/relationships/tags" Target="../tags/tag1144.xml"/><Relationship Id="rId28" Type="http://schemas.openxmlformats.org/officeDocument/2006/relationships/notesSlide" Target="../notesSlides/notesSlide44.xml"/><Relationship Id="rId36" Type="http://schemas.openxmlformats.org/officeDocument/2006/relationships/image" Target="../media/image438.wmf"/><Relationship Id="rId49" Type="http://schemas.openxmlformats.org/officeDocument/2006/relationships/oleObject" Target="../embeddings/oleObject447.bin"/><Relationship Id="rId57" Type="http://schemas.openxmlformats.org/officeDocument/2006/relationships/oleObject" Target="../embeddings/oleObject451.bin"/><Relationship Id="rId10" Type="http://schemas.openxmlformats.org/officeDocument/2006/relationships/tags" Target="../tags/tag1131.xml"/><Relationship Id="rId31" Type="http://schemas.openxmlformats.org/officeDocument/2006/relationships/oleObject" Target="../embeddings/oleObject438.bin"/><Relationship Id="rId44" Type="http://schemas.openxmlformats.org/officeDocument/2006/relationships/image" Target="../media/image442.wmf"/><Relationship Id="rId52" Type="http://schemas.openxmlformats.org/officeDocument/2006/relationships/image" Target="../media/image446.wmf"/><Relationship Id="rId60" Type="http://schemas.openxmlformats.org/officeDocument/2006/relationships/image" Target="../media/image450.wmf"/><Relationship Id="rId4" Type="http://schemas.openxmlformats.org/officeDocument/2006/relationships/tags" Target="../tags/tag1125.xml"/><Relationship Id="rId9" Type="http://schemas.openxmlformats.org/officeDocument/2006/relationships/tags" Target="../tags/tag1130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1159.xml"/><Relationship Id="rId18" Type="http://schemas.openxmlformats.org/officeDocument/2006/relationships/tags" Target="../tags/tag1164.xml"/><Relationship Id="rId26" Type="http://schemas.openxmlformats.org/officeDocument/2006/relationships/notesSlide" Target="../notesSlides/notesSlide45.xml"/><Relationship Id="rId39" Type="http://schemas.openxmlformats.org/officeDocument/2006/relationships/oleObject" Target="../embeddings/oleObject460.bin"/><Relationship Id="rId21" Type="http://schemas.openxmlformats.org/officeDocument/2006/relationships/tags" Target="../tags/tag1167.xml"/><Relationship Id="rId34" Type="http://schemas.openxmlformats.org/officeDocument/2006/relationships/image" Target="../media/image455.emf"/><Relationship Id="rId42" Type="http://schemas.openxmlformats.org/officeDocument/2006/relationships/image" Target="../media/image459.emf"/><Relationship Id="rId47" Type="http://schemas.openxmlformats.org/officeDocument/2006/relationships/image" Target="../media/image466.png"/><Relationship Id="rId7" Type="http://schemas.openxmlformats.org/officeDocument/2006/relationships/tags" Target="../tags/tag1153.xml"/><Relationship Id="rId2" Type="http://schemas.openxmlformats.org/officeDocument/2006/relationships/tags" Target="../tags/tag1148.xml"/><Relationship Id="rId16" Type="http://schemas.openxmlformats.org/officeDocument/2006/relationships/tags" Target="../tags/tag1162.xml"/><Relationship Id="rId29" Type="http://schemas.openxmlformats.org/officeDocument/2006/relationships/oleObject" Target="../embeddings/oleObject455.bin"/><Relationship Id="rId1" Type="http://schemas.openxmlformats.org/officeDocument/2006/relationships/vmlDrawing" Target="../drawings/vmlDrawing41.vml"/><Relationship Id="rId6" Type="http://schemas.openxmlformats.org/officeDocument/2006/relationships/tags" Target="../tags/tag1152.xml"/><Relationship Id="rId11" Type="http://schemas.openxmlformats.org/officeDocument/2006/relationships/tags" Target="../tags/tag1157.xml"/><Relationship Id="rId24" Type="http://schemas.openxmlformats.org/officeDocument/2006/relationships/tags" Target="../tags/tag1170.xml"/><Relationship Id="rId32" Type="http://schemas.openxmlformats.org/officeDocument/2006/relationships/image" Target="../media/image454.emf"/><Relationship Id="rId37" Type="http://schemas.openxmlformats.org/officeDocument/2006/relationships/oleObject" Target="../embeddings/oleObject459.bin"/><Relationship Id="rId40" Type="http://schemas.openxmlformats.org/officeDocument/2006/relationships/image" Target="../media/image458.emf"/><Relationship Id="rId45" Type="http://schemas.openxmlformats.org/officeDocument/2006/relationships/oleObject" Target="../embeddings/oleObject463.bin"/><Relationship Id="rId5" Type="http://schemas.openxmlformats.org/officeDocument/2006/relationships/tags" Target="../tags/tag1151.xml"/><Relationship Id="rId15" Type="http://schemas.openxmlformats.org/officeDocument/2006/relationships/tags" Target="../tags/tag1161.xml"/><Relationship Id="rId23" Type="http://schemas.openxmlformats.org/officeDocument/2006/relationships/tags" Target="../tags/tag1169.xml"/><Relationship Id="rId28" Type="http://schemas.openxmlformats.org/officeDocument/2006/relationships/image" Target="../media/image452.emf"/><Relationship Id="rId36" Type="http://schemas.openxmlformats.org/officeDocument/2006/relationships/image" Target="../media/image456.emf"/><Relationship Id="rId10" Type="http://schemas.openxmlformats.org/officeDocument/2006/relationships/tags" Target="../tags/tag1156.xml"/><Relationship Id="rId19" Type="http://schemas.openxmlformats.org/officeDocument/2006/relationships/tags" Target="../tags/tag1165.xml"/><Relationship Id="rId31" Type="http://schemas.openxmlformats.org/officeDocument/2006/relationships/oleObject" Target="../embeddings/oleObject456.bin"/><Relationship Id="rId44" Type="http://schemas.openxmlformats.org/officeDocument/2006/relationships/image" Target="../media/image460.wmf"/><Relationship Id="rId4" Type="http://schemas.openxmlformats.org/officeDocument/2006/relationships/tags" Target="../tags/tag1150.xml"/><Relationship Id="rId9" Type="http://schemas.openxmlformats.org/officeDocument/2006/relationships/tags" Target="../tags/tag1155.xml"/><Relationship Id="rId14" Type="http://schemas.openxmlformats.org/officeDocument/2006/relationships/tags" Target="../tags/tag1160.xml"/><Relationship Id="rId22" Type="http://schemas.openxmlformats.org/officeDocument/2006/relationships/tags" Target="../tags/tag1168.xml"/><Relationship Id="rId27" Type="http://schemas.openxmlformats.org/officeDocument/2006/relationships/oleObject" Target="../embeddings/oleObject454.bin"/><Relationship Id="rId30" Type="http://schemas.openxmlformats.org/officeDocument/2006/relationships/image" Target="../media/image453.emf"/><Relationship Id="rId35" Type="http://schemas.openxmlformats.org/officeDocument/2006/relationships/oleObject" Target="../embeddings/oleObject458.bin"/><Relationship Id="rId43" Type="http://schemas.openxmlformats.org/officeDocument/2006/relationships/oleObject" Target="../embeddings/oleObject462.bin"/><Relationship Id="rId8" Type="http://schemas.openxmlformats.org/officeDocument/2006/relationships/tags" Target="../tags/tag1154.xml"/><Relationship Id="rId3" Type="http://schemas.openxmlformats.org/officeDocument/2006/relationships/tags" Target="../tags/tag1149.xml"/><Relationship Id="rId12" Type="http://schemas.openxmlformats.org/officeDocument/2006/relationships/tags" Target="../tags/tag1158.xml"/><Relationship Id="rId17" Type="http://schemas.openxmlformats.org/officeDocument/2006/relationships/tags" Target="../tags/tag1163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457.bin"/><Relationship Id="rId38" Type="http://schemas.openxmlformats.org/officeDocument/2006/relationships/image" Target="../media/image457.emf"/><Relationship Id="rId46" Type="http://schemas.openxmlformats.org/officeDocument/2006/relationships/image" Target="../media/image461.wmf"/><Relationship Id="rId20" Type="http://schemas.openxmlformats.org/officeDocument/2006/relationships/tags" Target="../tags/tag1166.xml"/><Relationship Id="rId41" Type="http://schemas.openxmlformats.org/officeDocument/2006/relationships/oleObject" Target="../embeddings/oleObject461.bin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1195.xml"/><Relationship Id="rId21" Type="http://schemas.openxmlformats.org/officeDocument/2006/relationships/tags" Target="../tags/tag1190.xml"/><Relationship Id="rId42" Type="http://schemas.openxmlformats.org/officeDocument/2006/relationships/slideLayout" Target="../slideLayouts/slideLayout2.xml"/><Relationship Id="rId47" Type="http://schemas.openxmlformats.org/officeDocument/2006/relationships/image" Target="../media/image463.wmf"/><Relationship Id="rId63" Type="http://schemas.openxmlformats.org/officeDocument/2006/relationships/image" Target="../media/image471.wmf"/><Relationship Id="rId68" Type="http://schemas.openxmlformats.org/officeDocument/2006/relationships/oleObject" Target="../embeddings/oleObject476.bin"/><Relationship Id="rId84" Type="http://schemas.openxmlformats.org/officeDocument/2006/relationships/oleObject" Target="../embeddings/oleObject484.bin"/><Relationship Id="rId16" Type="http://schemas.openxmlformats.org/officeDocument/2006/relationships/tags" Target="../tags/tag1185.xml"/><Relationship Id="rId11" Type="http://schemas.openxmlformats.org/officeDocument/2006/relationships/tags" Target="../tags/tag1180.xml"/><Relationship Id="rId32" Type="http://schemas.openxmlformats.org/officeDocument/2006/relationships/tags" Target="../tags/tag1201.xml"/><Relationship Id="rId37" Type="http://schemas.openxmlformats.org/officeDocument/2006/relationships/tags" Target="../tags/tag1206.xml"/><Relationship Id="rId53" Type="http://schemas.openxmlformats.org/officeDocument/2006/relationships/image" Target="../media/image466.wmf"/><Relationship Id="rId58" Type="http://schemas.openxmlformats.org/officeDocument/2006/relationships/oleObject" Target="../embeddings/oleObject471.bin"/><Relationship Id="rId74" Type="http://schemas.openxmlformats.org/officeDocument/2006/relationships/oleObject" Target="../embeddings/oleObject479.bin"/><Relationship Id="rId79" Type="http://schemas.openxmlformats.org/officeDocument/2006/relationships/image" Target="../media/image479.wmf"/><Relationship Id="rId5" Type="http://schemas.openxmlformats.org/officeDocument/2006/relationships/tags" Target="../tags/tag1174.xml"/><Relationship Id="rId19" Type="http://schemas.openxmlformats.org/officeDocument/2006/relationships/tags" Target="../tags/tag1188.xml"/><Relationship Id="rId14" Type="http://schemas.openxmlformats.org/officeDocument/2006/relationships/tags" Target="../tags/tag1183.xml"/><Relationship Id="rId22" Type="http://schemas.openxmlformats.org/officeDocument/2006/relationships/tags" Target="../tags/tag1191.xml"/><Relationship Id="rId27" Type="http://schemas.openxmlformats.org/officeDocument/2006/relationships/tags" Target="../tags/tag1196.xml"/><Relationship Id="rId30" Type="http://schemas.openxmlformats.org/officeDocument/2006/relationships/tags" Target="../tags/tag1199.xml"/><Relationship Id="rId35" Type="http://schemas.openxmlformats.org/officeDocument/2006/relationships/tags" Target="../tags/tag1204.xml"/><Relationship Id="rId43" Type="http://schemas.openxmlformats.org/officeDocument/2006/relationships/notesSlide" Target="../notesSlides/notesSlide46.xml"/><Relationship Id="rId48" Type="http://schemas.openxmlformats.org/officeDocument/2006/relationships/oleObject" Target="../embeddings/oleObject466.bin"/><Relationship Id="rId56" Type="http://schemas.openxmlformats.org/officeDocument/2006/relationships/oleObject" Target="../embeddings/oleObject470.bin"/><Relationship Id="rId64" Type="http://schemas.openxmlformats.org/officeDocument/2006/relationships/oleObject" Target="../embeddings/oleObject474.bin"/><Relationship Id="rId69" Type="http://schemas.openxmlformats.org/officeDocument/2006/relationships/image" Target="../media/image474.wmf"/><Relationship Id="rId77" Type="http://schemas.openxmlformats.org/officeDocument/2006/relationships/image" Target="../media/image478.wmf"/><Relationship Id="rId8" Type="http://schemas.openxmlformats.org/officeDocument/2006/relationships/tags" Target="../tags/tag1177.xml"/><Relationship Id="rId51" Type="http://schemas.openxmlformats.org/officeDocument/2006/relationships/image" Target="../media/image465.wmf"/><Relationship Id="rId72" Type="http://schemas.openxmlformats.org/officeDocument/2006/relationships/oleObject" Target="../embeddings/oleObject478.bin"/><Relationship Id="rId80" Type="http://schemas.openxmlformats.org/officeDocument/2006/relationships/oleObject" Target="../embeddings/oleObject482.bin"/><Relationship Id="rId85" Type="http://schemas.openxmlformats.org/officeDocument/2006/relationships/image" Target="../media/image482.wmf"/><Relationship Id="rId3" Type="http://schemas.openxmlformats.org/officeDocument/2006/relationships/tags" Target="../tags/tag1172.xml"/><Relationship Id="rId12" Type="http://schemas.openxmlformats.org/officeDocument/2006/relationships/tags" Target="../tags/tag1181.xml"/><Relationship Id="rId17" Type="http://schemas.openxmlformats.org/officeDocument/2006/relationships/tags" Target="../tags/tag1186.xml"/><Relationship Id="rId25" Type="http://schemas.openxmlformats.org/officeDocument/2006/relationships/tags" Target="../tags/tag1194.xml"/><Relationship Id="rId33" Type="http://schemas.openxmlformats.org/officeDocument/2006/relationships/tags" Target="../tags/tag1202.xml"/><Relationship Id="rId38" Type="http://schemas.openxmlformats.org/officeDocument/2006/relationships/tags" Target="../tags/tag1207.xml"/><Relationship Id="rId46" Type="http://schemas.openxmlformats.org/officeDocument/2006/relationships/oleObject" Target="../embeddings/oleObject465.bin"/><Relationship Id="rId59" Type="http://schemas.openxmlformats.org/officeDocument/2006/relationships/image" Target="../media/image469.wmf"/><Relationship Id="rId67" Type="http://schemas.openxmlformats.org/officeDocument/2006/relationships/image" Target="../media/image473.wmf"/><Relationship Id="rId20" Type="http://schemas.openxmlformats.org/officeDocument/2006/relationships/tags" Target="../tags/tag1189.xml"/><Relationship Id="rId41" Type="http://schemas.openxmlformats.org/officeDocument/2006/relationships/tags" Target="../tags/tag1210.xml"/><Relationship Id="rId54" Type="http://schemas.openxmlformats.org/officeDocument/2006/relationships/oleObject" Target="../embeddings/oleObject469.bin"/><Relationship Id="rId62" Type="http://schemas.openxmlformats.org/officeDocument/2006/relationships/oleObject" Target="../embeddings/oleObject473.bin"/><Relationship Id="rId70" Type="http://schemas.openxmlformats.org/officeDocument/2006/relationships/oleObject" Target="../embeddings/oleObject477.bin"/><Relationship Id="rId75" Type="http://schemas.openxmlformats.org/officeDocument/2006/relationships/image" Target="../media/image477.wmf"/><Relationship Id="rId83" Type="http://schemas.openxmlformats.org/officeDocument/2006/relationships/image" Target="../media/image481.wmf"/><Relationship Id="rId1" Type="http://schemas.openxmlformats.org/officeDocument/2006/relationships/vmlDrawing" Target="../drawings/vmlDrawing42.vml"/><Relationship Id="rId6" Type="http://schemas.openxmlformats.org/officeDocument/2006/relationships/tags" Target="../tags/tag1175.xml"/><Relationship Id="rId15" Type="http://schemas.openxmlformats.org/officeDocument/2006/relationships/tags" Target="../tags/tag1184.xml"/><Relationship Id="rId23" Type="http://schemas.openxmlformats.org/officeDocument/2006/relationships/tags" Target="../tags/tag1192.xml"/><Relationship Id="rId28" Type="http://schemas.openxmlformats.org/officeDocument/2006/relationships/tags" Target="../tags/tag1197.xml"/><Relationship Id="rId36" Type="http://schemas.openxmlformats.org/officeDocument/2006/relationships/tags" Target="../tags/tag1205.xml"/><Relationship Id="rId49" Type="http://schemas.openxmlformats.org/officeDocument/2006/relationships/image" Target="../media/image464.wmf"/><Relationship Id="rId57" Type="http://schemas.openxmlformats.org/officeDocument/2006/relationships/image" Target="../media/image468.wmf"/><Relationship Id="rId10" Type="http://schemas.openxmlformats.org/officeDocument/2006/relationships/tags" Target="../tags/tag1179.xml"/><Relationship Id="rId31" Type="http://schemas.openxmlformats.org/officeDocument/2006/relationships/tags" Target="../tags/tag1200.xml"/><Relationship Id="rId44" Type="http://schemas.openxmlformats.org/officeDocument/2006/relationships/oleObject" Target="../embeddings/oleObject464.bin"/><Relationship Id="rId52" Type="http://schemas.openxmlformats.org/officeDocument/2006/relationships/oleObject" Target="../embeddings/oleObject468.bin"/><Relationship Id="rId60" Type="http://schemas.openxmlformats.org/officeDocument/2006/relationships/oleObject" Target="../embeddings/oleObject472.bin"/><Relationship Id="rId65" Type="http://schemas.openxmlformats.org/officeDocument/2006/relationships/image" Target="../media/image472.wmf"/><Relationship Id="rId73" Type="http://schemas.openxmlformats.org/officeDocument/2006/relationships/image" Target="../media/image476.wmf"/><Relationship Id="rId78" Type="http://schemas.openxmlformats.org/officeDocument/2006/relationships/oleObject" Target="../embeddings/oleObject481.bin"/><Relationship Id="rId81" Type="http://schemas.openxmlformats.org/officeDocument/2006/relationships/image" Target="../media/image480.wmf"/><Relationship Id="rId4" Type="http://schemas.openxmlformats.org/officeDocument/2006/relationships/tags" Target="../tags/tag1173.xml"/><Relationship Id="rId9" Type="http://schemas.openxmlformats.org/officeDocument/2006/relationships/tags" Target="../tags/tag1178.xml"/><Relationship Id="rId13" Type="http://schemas.openxmlformats.org/officeDocument/2006/relationships/tags" Target="../tags/tag1182.xml"/><Relationship Id="rId18" Type="http://schemas.openxmlformats.org/officeDocument/2006/relationships/tags" Target="../tags/tag1187.xml"/><Relationship Id="rId39" Type="http://schemas.openxmlformats.org/officeDocument/2006/relationships/tags" Target="../tags/tag1208.xml"/><Relationship Id="rId34" Type="http://schemas.openxmlformats.org/officeDocument/2006/relationships/tags" Target="../tags/tag1203.xml"/><Relationship Id="rId50" Type="http://schemas.openxmlformats.org/officeDocument/2006/relationships/oleObject" Target="../embeddings/oleObject467.bin"/><Relationship Id="rId55" Type="http://schemas.openxmlformats.org/officeDocument/2006/relationships/image" Target="../media/image467.wmf"/><Relationship Id="rId76" Type="http://schemas.openxmlformats.org/officeDocument/2006/relationships/oleObject" Target="../embeddings/oleObject480.bin"/><Relationship Id="rId7" Type="http://schemas.openxmlformats.org/officeDocument/2006/relationships/tags" Target="../tags/tag1176.xml"/><Relationship Id="rId71" Type="http://schemas.openxmlformats.org/officeDocument/2006/relationships/image" Target="../media/image475.wmf"/><Relationship Id="rId2" Type="http://schemas.openxmlformats.org/officeDocument/2006/relationships/tags" Target="../tags/tag1171.xml"/><Relationship Id="rId29" Type="http://schemas.openxmlformats.org/officeDocument/2006/relationships/tags" Target="../tags/tag1198.xml"/><Relationship Id="rId24" Type="http://schemas.openxmlformats.org/officeDocument/2006/relationships/tags" Target="../tags/tag1193.xml"/><Relationship Id="rId40" Type="http://schemas.openxmlformats.org/officeDocument/2006/relationships/tags" Target="../tags/tag1209.xml"/><Relationship Id="rId45" Type="http://schemas.openxmlformats.org/officeDocument/2006/relationships/image" Target="../media/image462.wmf"/><Relationship Id="rId66" Type="http://schemas.openxmlformats.org/officeDocument/2006/relationships/oleObject" Target="../embeddings/oleObject475.bin"/><Relationship Id="rId61" Type="http://schemas.openxmlformats.org/officeDocument/2006/relationships/image" Target="../media/image470.wmf"/><Relationship Id="rId82" Type="http://schemas.openxmlformats.org/officeDocument/2006/relationships/oleObject" Target="../embeddings/oleObject483.bin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1235.xml"/><Relationship Id="rId21" Type="http://schemas.openxmlformats.org/officeDocument/2006/relationships/tags" Target="../tags/tag1230.xml"/><Relationship Id="rId42" Type="http://schemas.openxmlformats.org/officeDocument/2006/relationships/image" Target="../media/image484.emf"/><Relationship Id="rId47" Type="http://schemas.openxmlformats.org/officeDocument/2006/relationships/oleObject" Target="../embeddings/oleObject489.bin"/><Relationship Id="rId63" Type="http://schemas.openxmlformats.org/officeDocument/2006/relationships/oleObject" Target="../embeddings/oleObject497.bin"/><Relationship Id="rId68" Type="http://schemas.openxmlformats.org/officeDocument/2006/relationships/image" Target="../media/image497.emf"/><Relationship Id="rId16" Type="http://schemas.openxmlformats.org/officeDocument/2006/relationships/tags" Target="../tags/tag1225.xml"/><Relationship Id="rId11" Type="http://schemas.openxmlformats.org/officeDocument/2006/relationships/tags" Target="../tags/tag1220.xml"/><Relationship Id="rId24" Type="http://schemas.openxmlformats.org/officeDocument/2006/relationships/tags" Target="../tags/tag1233.xml"/><Relationship Id="rId32" Type="http://schemas.openxmlformats.org/officeDocument/2006/relationships/tags" Target="../tags/tag1241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483.emf"/><Relationship Id="rId45" Type="http://schemas.openxmlformats.org/officeDocument/2006/relationships/oleObject" Target="../embeddings/oleObject488.bin"/><Relationship Id="rId53" Type="http://schemas.openxmlformats.org/officeDocument/2006/relationships/oleObject" Target="../embeddings/oleObject492.bin"/><Relationship Id="rId58" Type="http://schemas.openxmlformats.org/officeDocument/2006/relationships/image" Target="../media/image492.emf"/><Relationship Id="rId66" Type="http://schemas.openxmlformats.org/officeDocument/2006/relationships/image" Target="../media/image496.emf"/><Relationship Id="rId74" Type="http://schemas.openxmlformats.org/officeDocument/2006/relationships/image" Target="../media/image500.emf"/><Relationship Id="rId79" Type="http://schemas.openxmlformats.org/officeDocument/2006/relationships/image" Target="../media/image508.png"/><Relationship Id="rId5" Type="http://schemas.openxmlformats.org/officeDocument/2006/relationships/tags" Target="../tags/tag1214.xml"/><Relationship Id="rId61" Type="http://schemas.openxmlformats.org/officeDocument/2006/relationships/oleObject" Target="../embeddings/oleObject496.bin"/><Relationship Id="rId19" Type="http://schemas.openxmlformats.org/officeDocument/2006/relationships/tags" Target="../tags/tag1228.xml"/><Relationship Id="rId14" Type="http://schemas.openxmlformats.org/officeDocument/2006/relationships/tags" Target="../tags/tag1223.xml"/><Relationship Id="rId22" Type="http://schemas.openxmlformats.org/officeDocument/2006/relationships/tags" Target="../tags/tag1231.xml"/><Relationship Id="rId27" Type="http://schemas.openxmlformats.org/officeDocument/2006/relationships/tags" Target="../tags/tag1236.xml"/><Relationship Id="rId30" Type="http://schemas.openxmlformats.org/officeDocument/2006/relationships/tags" Target="../tags/tag1239.xml"/><Relationship Id="rId35" Type="http://schemas.openxmlformats.org/officeDocument/2006/relationships/tags" Target="../tags/tag1244.xml"/><Relationship Id="rId43" Type="http://schemas.openxmlformats.org/officeDocument/2006/relationships/oleObject" Target="../embeddings/oleObject487.bin"/><Relationship Id="rId48" Type="http://schemas.openxmlformats.org/officeDocument/2006/relationships/image" Target="../media/image487.emf"/><Relationship Id="rId56" Type="http://schemas.openxmlformats.org/officeDocument/2006/relationships/image" Target="../media/image491.emf"/><Relationship Id="rId64" Type="http://schemas.openxmlformats.org/officeDocument/2006/relationships/image" Target="../media/image495.emf"/><Relationship Id="rId69" Type="http://schemas.openxmlformats.org/officeDocument/2006/relationships/oleObject" Target="../embeddings/oleObject500.bin"/><Relationship Id="rId77" Type="http://schemas.openxmlformats.org/officeDocument/2006/relationships/oleObject" Target="../embeddings/oleObject504.bin"/><Relationship Id="rId8" Type="http://schemas.openxmlformats.org/officeDocument/2006/relationships/tags" Target="../tags/tag1217.xml"/><Relationship Id="rId51" Type="http://schemas.openxmlformats.org/officeDocument/2006/relationships/oleObject" Target="../embeddings/oleObject491.bin"/><Relationship Id="rId72" Type="http://schemas.openxmlformats.org/officeDocument/2006/relationships/image" Target="../media/image499.emf"/><Relationship Id="rId3" Type="http://schemas.openxmlformats.org/officeDocument/2006/relationships/tags" Target="../tags/tag1212.xml"/><Relationship Id="rId12" Type="http://schemas.openxmlformats.org/officeDocument/2006/relationships/tags" Target="../tags/tag1221.xml"/><Relationship Id="rId17" Type="http://schemas.openxmlformats.org/officeDocument/2006/relationships/tags" Target="../tags/tag1226.xml"/><Relationship Id="rId25" Type="http://schemas.openxmlformats.org/officeDocument/2006/relationships/tags" Target="../tags/tag1234.xml"/><Relationship Id="rId33" Type="http://schemas.openxmlformats.org/officeDocument/2006/relationships/tags" Target="../tags/tag1242.xml"/><Relationship Id="rId38" Type="http://schemas.openxmlformats.org/officeDocument/2006/relationships/notesSlide" Target="../notesSlides/notesSlide47.xml"/><Relationship Id="rId46" Type="http://schemas.openxmlformats.org/officeDocument/2006/relationships/image" Target="../media/image486.emf"/><Relationship Id="rId59" Type="http://schemas.openxmlformats.org/officeDocument/2006/relationships/oleObject" Target="../embeddings/oleObject495.bin"/><Relationship Id="rId67" Type="http://schemas.openxmlformats.org/officeDocument/2006/relationships/oleObject" Target="../embeddings/oleObject499.bin"/><Relationship Id="rId20" Type="http://schemas.openxmlformats.org/officeDocument/2006/relationships/tags" Target="../tags/tag1229.xml"/><Relationship Id="rId41" Type="http://schemas.openxmlformats.org/officeDocument/2006/relationships/oleObject" Target="../embeddings/oleObject486.bin"/><Relationship Id="rId54" Type="http://schemas.openxmlformats.org/officeDocument/2006/relationships/image" Target="../media/image490.emf"/><Relationship Id="rId62" Type="http://schemas.openxmlformats.org/officeDocument/2006/relationships/image" Target="../media/image494.emf"/><Relationship Id="rId70" Type="http://schemas.openxmlformats.org/officeDocument/2006/relationships/image" Target="../media/image498.emf"/><Relationship Id="rId75" Type="http://schemas.openxmlformats.org/officeDocument/2006/relationships/oleObject" Target="../embeddings/oleObject503.bin"/><Relationship Id="rId1" Type="http://schemas.openxmlformats.org/officeDocument/2006/relationships/vmlDrawing" Target="../drawings/vmlDrawing43.vml"/><Relationship Id="rId6" Type="http://schemas.openxmlformats.org/officeDocument/2006/relationships/tags" Target="../tags/tag1215.xml"/><Relationship Id="rId15" Type="http://schemas.openxmlformats.org/officeDocument/2006/relationships/tags" Target="../tags/tag1224.xml"/><Relationship Id="rId23" Type="http://schemas.openxmlformats.org/officeDocument/2006/relationships/tags" Target="../tags/tag1232.xml"/><Relationship Id="rId28" Type="http://schemas.openxmlformats.org/officeDocument/2006/relationships/tags" Target="../tags/tag1237.xml"/><Relationship Id="rId36" Type="http://schemas.openxmlformats.org/officeDocument/2006/relationships/tags" Target="../tags/tag1245.xml"/><Relationship Id="rId49" Type="http://schemas.openxmlformats.org/officeDocument/2006/relationships/oleObject" Target="../embeddings/oleObject490.bin"/><Relationship Id="rId57" Type="http://schemas.openxmlformats.org/officeDocument/2006/relationships/oleObject" Target="../embeddings/oleObject494.bin"/><Relationship Id="rId10" Type="http://schemas.openxmlformats.org/officeDocument/2006/relationships/tags" Target="../tags/tag1219.xml"/><Relationship Id="rId31" Type="http://schemas.openxmlformats.org/officeDocument/2006/relationships/tags" Target="../tags/tag1240.xml"/><Relationship Id="rId44" Type="http://schemas.openxmlformats.org/officeDocument/2006/relationships/image" Target="../media/image485.emf"/><Relationship Id="rId52" Type="http://schemas.openxmlformats.org/officeDocument/2006/relationships/image" Target="../media/image489.emf"/><Relationship Id="rId60" Type="http://schemas.openxmlformats.org/officeDocument/2006/relationships/image" Target="../media/image493.emf"/><Relationship Id="rId65" Type="http://schemas.openxmlformats.org/officeDocument/2006/relationships/oleObject" Target="../embeddings/oleObject498.bin"/><Relationship Id="rId73" Type="http://schemas.openxmlformats.org/officeDocument/2006/relationships/oleObject" Target="../embeddings/oleObject502.bin"/><Relationship Id="rId78" Type="http://schemas.openxmlformats.org/officeDocument/2006/relationships/image" Target="../media/image502.emf"/><Relationship Id="rId4" Type="http://schemas.openxmlformats.org/officeDocument/2006/relationships/tags" Target="../tags/tag1213.xml"/><Relationship Id="rId9" Type="http://schemas.openxmlformats.org/officeDocument/2006/relationships/tags" Target="../tags/tag1218.xml"/><Relationship Id="rId13" Type="http://schemas.openxmlformats.org/officeDocument/2006/relationships/tags" Target="../tags/tag1222.xml"/><Relationship Id="rId18" Type="http://schemas.openxmlformats.org/officeDocument/2006/relationships/tags" Target="../tags/tag1227.xml"/><Relationship Id="rId39" Type="http://schemas.openxmlformats.org/officeDocument/2006/relationships/oleObject" Target="../embeddings/oleObject485.bin"/><Relationship Id="rId34" Type="http://schemas.openxmlformats.org/officeDocument/2006/relationships/tags" Target="../tags/tag1243.xml"/><Relationship Id="rId50" Type="http://schemas.openxmlformats.org/officeDocument/2006/relationships/image" Target="../media/image488.emf"/><Relationship Id="rId55" Type="http://schemas.openxmlformats.org/officeDocument/2006/relationships/oleObject" Target="../embeddings/oleObject493.bin"/><Relationship Id="rId76" Type="http://schemas.openxmlformats.org/officeDocument/2006/relationships/image" Target="../media/image501.emf"/><Relationship Id="rId7" Type="http://schemas.openxmlformats.org/officeDocument/2006/relationships/tags" Target="../tags/tag1216.xml"/><Relationship Id="rId71" Type="http://schemas.openxmlformats.org/officeDocument/2006/relationships/oleObject" Target="../embeddings/oleObject501.bin"/><Relationship Id="rId2" Type="http://schemas.openxmlformats.org/officeDocument/2006/relationships/tags" Target="../tags/tag1211.xml"/><Relationship Id="rId29" Type="http://schemas.openxmlformats.org/officeDocument/2006/relationships/tags" Target="../tags/tag12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tags" Target="../tags/tag1270.xml"/><Relationship Id="rId21" Type="http://schemas.openxmlformats.org/officeDocument/2006/relationships/tags" Target="../tags/tag1265.xml"/><Relationship Id="rId42" Type="http://schemas.openxmlformats.org/officeDocument/2006/relationships/image" Target="../media/image503.wmf"/><Relationship Id="rId47" Type="http://schemas.openxmlformats.org/officeDocument/2006/relationships/oleObject" Target="../embeddings/oleObject508.bin"/><Relationship Id="rId63" Type="http://schemas.openxmlformats.org/officeDocument/2006/relationships/oleObject" Target="../embeddings/oleObject516.bin"/><Relationship Id="rId68" Type="http://schemas.openxmlformats.org/officeDocument/2006/relationships/image" Target="../media/image516.wmf"/><Relationship Id="rId16" Type="http://schemas.openxmlformats.org/officeDocument/2006/relationships/tags" Target="../tags/tag1260.xml"/><Relationship Id="rId11" Type="http://schemas.openxmlformats.org/officeDocument/2006/relationships/tags" Target="../tags/tag1255.xml"/><Relationship Id="rId24" Type="http://schemas.openxmlformats.org/officeDocument/2006/relationships/tags" Target="../tags/tag1268.xml"/><Relationship Id="rId32" Type="http://schemas.openxmlformats.org/officeDocument/2006/relationships/tags" Target="../tags/tag1276.xml"/><Relationship Id="rId37" Type="http://schemas.openxmlformats.org/officeDocument/2006/relationships/tags" Target="../tags/tag1281.xml"/><Relationship Id="rId40" Type="http://schemas.openxmlformats.org/officeDocument/2006/relationships/notesSlide" Target="../notesSlides/notesSlide48.xml"/><Relationship Id="rId45" Type="http://schemas.openxmlformats.org/officeDocument/2006/relationships/oleObject" Target="../embeddings/oleObject507.bin"/><Relationship Id="rId53" Type="http://schemas.openxmlformats.org/officeDocument/2006/relationships/oleObject" Target="../embeddings/oleObject511.bin"/><Relationship Id="rId58" Type="http://schemas.openxmlformats.org/officeDocument/2006/relationships/image" Target="../media/image511.wmf"/><Relationship Id="rId66" Type="http://schemas.openxmlformats.org/officeDocument/2006/relationships/image" Target="../media/image515.wmf"/><Relationship Id="rId74" Type="http://schemas.openxmlformats.org/officeDocument/2006/relationships/image" Target="../media/image519.wmf"/><Relationship Id="rId5" Type="http://schemas.openxmlformats.org/officeDocument/2006/relationships/tags" Target="../tags/tag1249.xml"/><Relationship Id="rId61" Type="http://schemas.openxmlformats.org/officeDocument/2006/relationships/oleObject" Target="../embeddings/oleObject515.bin"/><Relationship Id="rId19" Type="http://schemas.openxmlformats.org/officeDocument/2006/relationships/tags" Target="../tags/tag1263.xml"/><Relationship Id="rId14" Type="http://schemas.openxmlformats.org/officeDocument/2006/relationships/tags" Target="../tags/tag1258.xml"/><Relationship Id="rId22" Type="http://schemas.openxmlformats.org/officeDocument/2006/relationships/tags" Target="../tags/tag1266.xml"/><Relationship Id="rId27" Type="http://schemas.openxmlformats.org/officeDocument/2006/relationships/tags" Target="../tags/tag1271.xml"/><Relationship Id="rId30" Type="http://schemas.openxmlformats.org/officeDocument/2006/relationships/tags" Target="../tags/tag1274.xml"/><Relationship Id="rId35" Type="http://schemas.openxmlformats.org/officeDocument/2006/relationships/tags" Target="../tags/tag1279.xml"/><Relationship Id="rId43" Type="http://schemas.openxmlformats.org/officeDocument/2006/relationships/oleObject" Target="../embeddings/oleObject506.bin"/><Relationship Id="rId48" Type="http://schemas.openxmlformats.org/officeDocument/2006/relationships/image" Target="../media/image506.wmf"/><Relationship Id="rId56" Type="http://schemas.openxmlformats.org/officeDocument/2006/relationships/image" Target="../media/image510.wmf"/><Relationship Id="rId64" Type="http://schemas.openxmlformats.org/officeDocument/2006/relationships/image" Target="../media/image514.wmf"/><Relationship Id="rId69" Type="http://schemas.openxmlformats.org/officeDocument/2006/relationships/oleObject" Target="../embeddings/oleObject519.bin"/><Relationship Id="rId77" Type="http://schemas.openxmlformats.org/officeDocument/2006/relationships/oleObject" Target="../embeddings/oleObject523.bin"/><Relationship Id="rId8" Type="http://schemas.openxmlformats.org/officeDocument/2006/relationships/tags" Target="../tags/tag1252.xml"/><Relationship Id="rId51" Type="http://schemas.openxmlformats.org/officeDocument/2006/relationships/oleObject" Target="../embeddings/oleObject510.bin"/><Relationship Id="rId72" Type="http://schemas.openxmlformats.org/officeDocument/2006/relationships/image" Target="../media/image518.wmf"/><Relationship Id="rId3" Type="http://schemas.openxmlformats.org/officeDocument/2006/relationships/tags" Target="../tags/tag1247.xml"/><Relationship Id="rId12" Type="http://schemas.openxmlformats.org/officeDocument/2006/relationships/tags" Target="../tags/tag1256.xml"/><Relationship Id="rId17" Type="http://schemas.openxmlformats.org/officeDocument/2006/relationships/tags" Target="../tags/tag1261.xml"/><Relationship Id="rId25" Type="http://schemas.openxmlformats.org/officeDocument/2006/relationships/tags" Target="../tags/tag1269.xml"/><Relationship Id="rId33" Type="http://schemas.openxmlformats.org/officeDocument/2006/relationships/tags" Target="../tags/tag1277.xml"/><Relationship Id="rId38" Type="http://schemas.openxmlformats.org/officeDocument/2006/relationships/tags" Target="../tags/tag1282.xml"/><Relationship Id="rId46" Type="http://schemas.openxmlformats.org/officeDocument/2006/relationships/image" Target="../media/image505.wmf"/><Relationship Id="rId59" Type="http://schemas.openxmlformats.org/officeDocument/2006/relationships/oleObject" Target="../embeddings/oleObject514.bin"/><Relationship Id="rId67" Type="http://schemas.openxmlformats.org/officeDocument/2006/relationships/oleObject" Target="../embeddings/oleObject518.bin"/><Relationship Id="rId20" Type="http://schemas.openxmlformats.org/officeDocument/2006/relationships/tags" Target="../tags/tag1264.xml"/><Relationship Id="rId41" Type="http://schemas.openxmlformats.org/officeDocument/2006/relationships/oleObject" Target="../embeddings/oleObject505.bin"/><Relationship Id="rId54" Type="http://schemas.openxmlformats.org/officeDocument/2006/relationships/image" Target="../media/image509.wmf"/><Relationship Id="rId62" Type="http://schemas.openxmlformats.org/officeDocument/2006/relationships/image" Target="../media/image513.wmf"/><Relationship Id="rId70" Type="http://schemas.openxmlformats.org/officeDocument/2006/relationships/image" Target="../media/image517.wmf"/><Relationship Id="rId75" Type="http://schemas.openxmlformats.org/officeDocument/2006/relationships/oleObject" Target="../embeddings/oleObject522.bin"/><Relationship Id="rId1" Type="http://schemas.openxmlformats.org/officeDocument/2006/relationships/vmlDrawing" Target="../drawings/vmlDrawing44.vml"/><Relationship Id="rId6" Type="http://schemas.openxmlformats.org/officeDocument/2006/relationships/tags" Target="../tags/tag1250.xml"/><Relationship Id="rId15" Type="http://schemas.openxmlformats.org/officeDocument/2006/relationships/tags" Target="../tags/tag1259.xml"/><Relationship Id="rId23" Type="http://schemas.openxmlformats.org/officeDocument/2006/relationships/tags" Target="../tags/tag1267.xml"/><Relationship Id="rId28" Type="http://schemas.openxmlformats.org/officeDocument/2006/relationships/tags" Target="../tags/tag1272.xml"/><Relationship Id="rId36" Type="http://schemas.openxmlformats.org/officeDocument/2006/relationships/tags" Target="../tags/tag1280.xml"/><Relationship Id="rId49" Type="http://schemas.openxmlformats.org/officeDocument/2006/relationships/oleObject" Target="../embeddings/oleObject509.bin"/><Relationship Id="rId57" Type="http://schemas.openxmlformats.org/officeDocument/2006/relationships/oleObject" Target="../embeddings/oleObject513.bin"/><Relationship Id="rId10" Type="http://schemas.openxmlformats.org/officeDocument/2006/relationships/tags" Target="../tags/tag1254.xml"/><Relationship Id="rId31" Type="http://schemas.openxmlformats.org/officeDocument/2006/relationships/tags" Target="../tags/tag1275.xml"/><Relationship Id="rId44" Type="http://schemas.openxmlformats.org/officeDocument/2006/relationships/image" Target="../media/image504.wmf"/><Relationship Id="rId52" Type="http://schemas.openxmlformats.org/officeDocument/2006/relationships/image" Target="../media/image508.wmf"/><Relationship Id="rId60" Type="http://schemas.openxmlformats.org/officeDocument/2006/relationships/image" Target="../media/image512.wmf"/><Relationship Id="rId65" Type="http://schemas.openxmlformats.org/officeDocument/2006/relationships/oleObject" Target="../embeddings/oleObject517.bin"/><Relationship Id="rId73" Type="http://schemas.openxmlformats.org/officeDocument/2006/relationships/oleObject" Target="../embeddings/oleObject521.bin"/><Relationship Id="rId78" Type="http://schemas.openxmlformats.org/officeDocument/2006/relationships/image" Target="../media/image521.wmf"/><Relationship Id="rId4" Type="http://schemas.openxmlformats.org/officeDocument/2006/relationships/tags" Target="../tags/tag1248.xml"/><Relationship Id="rId9" Type="http://schemas.openxmlformats.org/officeDocument/2006/relationships/tags" Target="../tags/tag1253.xml"/><Relationship Id="rId13" Type="http://schemas.openxmlformats.org/officeDocument/2006/relationships/tags" Target="../tags/tag1257.xml"/><Relationship Id="rId18" Type="http://schemas.openxmlformats.org/officeDocument/2006/relationships/tags" Target="../tags/tag1262.xml"/><Relationship Id="rId39" Type="http://schemas.openxmlformats.org/officeDocument/2006/relationships/slideLayout" Target="../slideLayouts/slideLayout2.xml"/><Relationship Id="rId34" Type="http://schemas.openxmlformats.org/officeDocument/2006/relationships/tags" Target="../tags/tag1278.xml"/><Relationship Id="rId50" Type="http://schemas.openxmlformats.org/officeDocument/2006/relationships/image" Target="../media/image507.wmf"/><Relationship Id="rId55" Type="http://schemas.openxmlformats.org/officeDocument/2006/relationships/oleObject" Target="../embeddings/oleObject512.bin"/><Relationship Id="rId76" Type="http://schemas.openxmlformats.org/officeDocument/2006/relationships/image" Target="../media/image520.wmf"/><Relationship Id="rId7" Type="http://schemas.openxmlformats.org/officeDocument/2006/relationships/tags" Target="../tags/tag1251.xml"/><Relationship Id="rId71" Type="http://schemas.openxmlformats.org/officeDocument/2006/relationships/oleObject" Target="../embeddings/oleObject520.bin"/><Relationship Id="rId2" Type="http://schemas.openxmlformats.org/officeDocument/2006/relationships/tags" Target="../tags/tag1246.xml"/><Relationship Id="rId29" Type="http://schemas.openxmlformats.org/officeDocument/2006/relationships/tags" Target="../tags/tag1273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tags" Target="../tags/tag1294.xml"/><Relationship Id="rId18" Type="http://schemas.openxmlformats.org/officeDocument/2006/relationships/tags" Target="../tags/tag1299.xml"/><Relationship Id="rId26" Type="http://schemas.openxmlformats.org/officeDocument/2006/relationships/tags" Target="../tags/tag1307.xml"/><Relationship Id="rId39" Type="http://schemas.openxmlformats.org/officeDocument/2006/relationships/oleObject" Target="../embeddings/oleObject529.bin"/><Relationship Id="rId21" Type="http://schemas.openxmlformats.org/officeDocument/2006/relationships/tags" Target="../tags/tag1302.xml"/><Relationship Id="rId34" Type="http://schemas.openxmlformats.org/officeDocument/2006/relationships/image" Target="../media/image524.wmf"/><Relationship Id="rId42" Type="http://schemas.openxmlformats.org/officeDocument/2006/relationships/image" Target="../media/image528.wmf"/><Relationship Id="rId7" Type="http://schemas.openxmlformats.org/officeDocument/2006/relationships/tags" Target="../tags/tag1288.xml"/><Relationship Id="rId2" Type="http://schemas.openxmlformats.org/officeDocument/2006/relationships/tags" Target="../tags/tag1283.xml"/><Relationship Id="rId16" Type="http://schemas.openxmlformats.org/officeDocument/2006/relationships/tags" Target="../tags/tag1297.xml"/><Relationship Id="rId20" Type="http://schemas.openxmlformats.org/officeDocument/2006/relationships/tags" Target="../tags/tag1301.xml"/><Relationship Id="rId29" Type="http://schemas.openxmlformats.org/officeDocument/2006/relationships/oleObject" Target="../embeddings/oleObject524.bin"/><Relationship Id="rId41" Type="http://schemas.openxmlformats.org/officeDocument/2006/relationships/oleObject" Target="../embeddings/oleObject530.bin"/><Relationship Id="rId1" Type="http://schemas.openxmlformats.org/officeDocument/2006/relationships/vmlDrawing" Target="../drawings/vmlDrawing45.vml"/><Relationship Id="rId6" Type="http://schemas.openxmlformats.org/officeDocument/2006/relationships/tags" Target="../tags/tag1287.xml"/><Relationship Id="rId11" Type="http://schemas.openxmlformats.org/officeDocument/2006/relationships/tags" Target="../tags/tag1292.xml"/><Relationship Id="rId24" Type="http://schemas.openxmlformats.org/officeDocument/2006/relationships/tags" Target="../tags/tag1305.xml"/><Relationship Id="rId32" Type="http://schemas.openxmlformats.org/officeDocument/2006/relationships/image" Target="../media/image523.wmf"/><Relationship Id="rId37" Type="http://schemas.openxmlformats.org/officeDocument/2006/relationships/oleObject" Target="../embeddings/oleObject528.bin"/><Relationship Id="rId40" Type="http://schemas.openxmlformats.org/officeDocument/2006/relationships/image" Target="../media/image527.wmf"/><Relationship Id="rId5" Type="http://schemas.openxmlformats.org/officeDocument/2006/relationships/tags" Target="../tags/tag1286.xml"/><Relationship Id="rId15" Type="http://schemas.openxmlformats.org/officeDocument/2006/relationships/tags" Target="../tags/tag1296.xml"/><Relationship Id="rId23" Type="http://schemas.openxmlformats.org/officeDocument/2006/relationships/tags" Target="../tags/tag1304.xml"/><Relationship Id="rId28" Type="http://schemas.openxmlformats.org/officeDocument/2006/relationships/notesSlide" Target="../notesSlides/notesSlide49.xml"/><Relationship Id="rId36" Type="http://schemas.openxmlformats.org/officeDocument/2006/relationships/image" Target="../media/image525.wmf"/><Relationship Id="rId10" Type="http://schemas.openxmlformats.org/officeDocument/2006/relationships/tags" Target="../tags/tag1291.xml"/><Relationship Id="rId19" Type="http://schemas.openxmlformats.org/officeDocument/2006/relationships/tags" Target="../tags/tag1300.xml"/><Relationship Id="rId31" Type="http://schemas.openxmlformats.org/officeDocument/2006/relationships/oleObject" Target="../embeddings/oleObject525.bin"/><Relationship Id="rId44" Type="http://schemas.openxmlformats.org/officeDocument/2006/relationships/image" Target="../media/image529.wmf"/><Relationship Id="rId4" Type="http://schemas.openxmlformats.org/officeDocument/2006/relationships/tags" Target="../tags/tag1285.xml"/><Relationship Id="rId9" Type="http://schemas.openxmlformats.org/officeDocument/2006/relationships/tags" Target="../tags/tag1290.xml"/><Relationship Id="rId14" Type="http://schemas.openxmlformats.org/officeDocument/2006/relationships/tags" Target="../tags/tag1295.xml"/><Relationship Id="rId22" Type="http://schemas.openxmlformats.org/officeDocument/2006/relationships/tags" Target="../tags/tag1303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522.wmf"/><Relationship Id="rId35" Type="http://schemas.openxmlformats.org/officeDocument/2006/relationships/oleObject" Target="../embeddings/oleObject527.bin"/><Relationship Id="rId43" Type="http://schemas.openxmlformats.org/officeDocument/2006/relationships/oleObject" Target="../embeddings/oleObject531.bin"/><Relationship Id="rId8" Type="http://schemas.openxmlformats.org/officeDocument/2006/relationships/tags" Target="../tags/tag1289.xml"/><Relationship Id="rId3" Type="http://schemas.openxmlformats.org/officeDocument/2006/relationships/tags" Target="../tags/tag1284.xml"/><Relationship Id="rId12" Type="http://schemas.openxmlformats.org/officeDocument/2006/relationships/tags" Target="../tags/tag1293.xml"/><Relationship Id="rId17" Type="http://schemas.openxmlformats.org/officeDocument/2006/relationships/tags" Target="../tags/tag1298.xml"/><Relationship Id="rId25" Type="http://schemas.openxmlformats.org/officeDocument/2006/relationships/tags" Target="../tags/tag1306.xml"/><Relationship Id="rId33" Type="http://schemas.openxmlformats.org/officeDocument/2006/relationships/oleObject" Target="../embeddings/oleObject526.bin"/><Relationship Id="rId38" Type="http://schemas.openxmlformats.org/officeDocument/2006/relationships/image" Target="../media/image526.w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oleObject" Target="../embeddings/oleObject5.bin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34" Type="http://schemas.openxmlformats.org/officeDocument/2006/relationships/oleObject" Target="../embeddings/oleObject9.bin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notesSlide" Target="../notesSlides/notesSlide5.xml"/><Relationship Id="rId33" Type="http://schemas.openxmlformats.org/officeDocument/2006/relationships/image" Target="../media/image17.wmf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slideLayout" Target="../slideLayouts/slideLayout2.xml"/><Relationship Id="rId32" Type="http://schemas.openxmlformats.org/officeDocument/2006/relationships/oleObject" Target="../embeddings/oleObject8.bin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oleObject" Target="../embeddings/oleObject6.bin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31" Type="http://schemas.openxmlformats.org/officeDocument/2006/relationships/image" Target="../media/image16.emf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image" Target="../media/image14.emf"/><Relationship Id="rId30" Type="http://schemas.openxmlformats.org/officeDocument/2006/relationships/oleObject" Target="../embeddings/oleObject7.bin"/><Relationship Id="rId35" Type="http://schemas.openxmlformats.org/officeDocument/2006/relationships/image" Target="../media/image18.emf"/><Relationship Id="rId8" Type="http://schemas.openxmlformats.org/officeDocument/2006/relationships/tags" Target="../tags/tag30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tags" Target="../tags/tag1319.xml"/><Relationship Id="rId18" Type="http://schemas.openxmlformats.org/officeDocument/2006/relationships/tags" Target="../tags/tag1324.xml"/><Relationship Id="rId26" Type="http://schemas.openxmlformats.org/officeDocument/2006/relationships/image" Target="../media/image530.wmf"/><Relationship Id="rId39" Type="http://schemas.openxmlformats.org/officeDocument/2006/relationships/image" Target="../media/image537.jp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34.wmf"/><Relationship Id="rId7" Type="http://schemas.openxmlformats.org/officeDocument/2006/relationships/tags" Target="../tags/tag1313.xml"/><Relationship Id="rId12" Type="http://schemas.openxmlformats.org/officeDocument/2006/relationships/tags" Target="../tags/tag1318.xml"/><Relationship Id="rId17" Type="http://schemas.openxmlformats.org/officeDocument/2006/relationships/tags" Target="../tags/tag1323.xml"/><Relationship Id="rId25" Type="http://schemas.openxmlformats.org/officeDocument/2006/relationships/oleObject" Target="../embeddings/oleObject532.bin"/><Relationship Id="rId33" Type="http://schemas.openxmlformats.org/officeDocument/2006/relationships/oleObject" Target="../embeddings/oleObject536.bin"/><Relationship Id="rId38" Type="http://schemas.openxmlformats.org/officeDocument/2006/relationships/image" Target="../media/image536.wmf"/><Relationship Id="rId2" Type="http://schemas.openxmlformats.org/officeDocument/2006/relationships/tags" Target="../tags/tag1308.xml"/><Relationship Id="rId16" Type="http://schemas.openxmlformats.org/officeDocument/2006/relationships/tags" Target="../tags/tag1322.xml"/><Relationship Id="rId20" Type="http://schemas.openxmlformats.org/officeDocument/2006/relationships/tags" Target="../tags/tag1326.xml"/><Relationship Id="rId29" Type="http://schemas.openxmlformats.org/officeDocument/2006/relationships/oleObject" Target="../embeddings/oleObject534.bin"/><Relationship Id="rId1" Type="http://schemas.openxmlformats.org/officeDocument/2006/relationships/vmlDrawing" Target="../drawings/vmlDrawing46.vml"/><Relationship Id="rId6" Type="http://schemas.openxmlformats.org/officeDocument/2006/relationships/tags" Target="../tags/tag1312.xml"/><Relationship Id="rId11" Type="http://schemas.openxmlformats.org/officeDocument/2006/relationships/tags" Target="../tags/tag1317.xml"/><Relationship Id="rId24" Type="http://schemas.openxmlformats.org/officeDocument/2006/relationships/image" Target="../media/image528.wmf"/><Relationship Id="rId32" Type="http://schemas.openxmlformats.org/officeDocument/2006/relationships/image" Target="../media/image533.wmf"/><Relationship Id="rId37" Type="http://schemas.openxmlformats.org/officeDocument/2006/relationships/oleObject" Target="../embeddings/oleObject538.bin"/><Relationship Id="rId5" Type="http://schemas.openxmlformats.org/officeDocument/2006/relationships/tags" Target="../tags/tag1311.xml"/><Relationship Id="rId15" Type="http://schemas.openxmlformats.org/officeDocument/2006/relationships/tags" Target="../tags/tag1321.xml"/><Relationship Id="rId23" Type="http://schemas.openxmlformats.org/officeDocument/2006/relationships/oleObject" Target="../embeddings/oleObject530.bin"/><Relationship Id="rId28" Type="http://schemas.openxmlformats.org/officeDocument/2006/relationships/image" Target="../media/image531.wmf"/><Relationship Id="rId36" Type="http://schemas.openxmlformats.org/officeDocument/2006/relationships/image" Target="../media/image535.wmf"/><Relationship Id="rId10" Type="http://schemas.openxmlformats.org/officeDocument/2006/relationships/tags" Target="../tags/tag1316.xml"/><Relationship Id="rId19" Type="http://schemas.openxmlformats.org/officeDocument/2006/relationships/tags" Target="../tags/tag1325.xml"/><Relationship Id="rId31" Type="http://schemas.openxmlformats.org/officeDocument/2006/relationships/oleObject" Target="../embeddings/oleObject535.bin"/><Relationship Id="rId4" Type="http://schemas.openxmlformats.org/officeDocument/2006/relationships/tags" Target="../tags/tag1310.xml"/><Relationship Id="rId9" Type="http://schemas.openxmlformats.org/officeDocument/2006/relationships/tags" Target="../tags/tag1315.xml"/><Relationship Id="rId14" Type="http://schemas.openxmlformats.org/officeDocument/2006/relationships/tags" Target="../tags/tag1320.xml"/><Relationship Id="rId22" Type="http://schemas.openxmlformats.org/officeDocument/2006/relationships/notesSlide" Target="../notesSlides/notesSlide50.xml"/><Relationship Id="rId27" Type="http://schemas.openxmlformats.org/officeDocument/2006/relationships/oleObject" Target="../embeddings/oleObject533.bin"/><Relationship Id="rId30" Type="http://schemas.openxmlformats.org/officeDocument/2006/relationships/image" Target="../media/image532.wmf"/><Relationship Id="rId35" Type="http://schemas.openxmlformats.org/officeDocument/2006/relationships/oleObject" Target="../embeddings/oleObject537.bin"/><Relationship Id="rId8" Type="http://schemas.openxmlformats.org/officeDocument/2006/relationships/tags" Target="../tags/tag1314.xml"/><Relationship Id="rId3" Type="http://schemas.openxmlformats.org/officeDocument/2006/relationships/tags" Target="../tags/tag1309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338.xml"/><Relationship Id="rId18" Type="http://schemas.openxmlformats.org/officeDocument/2006/relationships/tags" Target="../tags/tag1343.xml"/><Relationship Id="rId26" Type="http://schemas.openxmlformats.org/officeDocument/2006/relationships/image" Target="../media/image538.wmf"/><Relationship Id="rId39" Type="http://schemas.openxmlformats.org/officeDocument/2006/relationships/oleObject" Target="../embeddings/oleObject546.bin"/><Relationship Id="rId21" Type="http://schemas.openxmlformats.org/officeDocument/2006/relationships/tags" Target="../tags/tag1346.xml"/><Relationship Id="rId34" Type="http://schemas.openxmlformats.org/officeDocument/2006/relationships/image" Target="../media/image542.wmf"/><Relationship Id="rId42" Type="http://schemas.openxmlformats.org/officeDocument/2006/relationships/image" Target="../media/image546.wmf"/><Relationship Id="rId7" Type="http://schemas.openxmlformats.org/officeDocument/2006/relationships/tags" Target="../tags/tag1332.xml"/><Relationship Id="rId2" Type="http://schemas.openxmlformats.org/officeDocument/2006/relationships/tags" Target="../tags/tag1327.xml"/><Relationship Id="rId16" Type="http://schemas.openxmlformats.org/officeDocument/2006/relationships/tags" Target="../tags/tag1341.xml"/><Relationship Id="rId20" Type="http://schemas.openxmlformats.org/officeDocument/2006/relationships/tags" Target="../tags/tag1345.xml"/><Relationship Id="rId29" Type="http://schemas.openxmlformats.org/officeDocument/2006/relationships/oleObject" Target="../embeddings/oleObject541.bin"/><Relationship Id="rId41" Type="http://schemas.openxmlformats.org/officeDocument/2006/relationships/oleObject" Target="../embeddings/oleObject547.bin"/><Relationship Id="rId1" Type="http://schemas.openxmlformats.org/officeDocument/2006/relationships/vmlDrawing" Target="../drawings/vmlDrawing47.vml"/><Relationship Id="rId6" Type="http://schemas.openxmlformats.org/officeDocument/2006/relationships/tags" Target="../tags/tag1331.xml"/><Relationship Id="rId11" Type="http://schemas.openxmlformats.org/officeDocument/2006/relationships/tags" Target="../tags/tag1336.xml"/><Relationship Id="rId24" Type="http://schemas.openxmlformats.org/officeDocument/2006/relationships/notesSlide" Target="../notesSlides/notesSlide51.xml"/><Relationship Id="rId32" Type="http://schemas.openxmlformats.org/officeDocument/2006/relationships/image" Target="../media/image541.wmf"/><Relationship Id="rId37" Type="http://schemas.openxmlformats.org/officeDocument/2006/relationships/oleObject" Target="../embeddings/oleObject545.bin"/><Relationship Id="rId40" Type="http://schemas.openxmlformats.org/officeDocument/2006/relationships/image" Target="../media/image545.wmf"/><Relationship Id="rId5" Type="http://schemas.openxmlformats.org/officeDocument/2006/relationships/tags" Target="../tags/tag1330.xml"/><Relationship Id="rId15" Type="http://schemas.openxmlformats.org/officeDocument/2006/relationships/tags" Target="../tags/tag1340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39.wmf"/><Relationship Id="rId36" Type="http://schemas.openxmlformats.org/officeDocument/2006/relationships/image" Target="../media/image543.wmf"/><Relationship Id="rId10" Type="http://schemas.openxmlformats.org/officeDocument/2006/relationships/tags" Target="../tags/tag1335.xml"/><Relationship Id="rId19" Type="http://schemas.openxmlformats.org/officeDocument/2006/relationships/tags" Target="../tags/tag1344.xml"/><Relationship Id="rId31" Type="http://schemas.openxmlformats.org/officeDocument/2006/relationships/oleObject" Target="../embeddings/oleObject542.bin"/><Relationship Id="rId4" Type="http://schemas.openxmlformats.org/officeDocument/2006/relationships/tags" Target="../tags/tag1329.xml"/><Relationship Id="rId9" Type="http://schemas.openxmlformats.org/officeDocument/2006/relationships/tags" Target="../tags/tag1334.xml"/><Relationship Id="rId14" Type="http://schemas.openxmlformats.org/officeDocument/2006/relationships/tags" Target="../tags/tag1339.xml"/><Relationship Id="rId22" Type="http://schemas.openxmlformats.org/officeDocument/2006/relationships/tags" Target="../tags/tag1347.xml"/><Relationship Id="rId27" Type="http://schemas.openxmlformats.org/officeDocument/2006/relationships/oleObject" Target="../embeddings/oleObject540.bin"/><Relationship Id="rId30" Type="http://schemas.openxmlformats.org/officeDocument/2006/relationships/image" Target="../media/image540.wmf"/><Relationship Id="rId35" Type="http://schemas.openxmlformats.org/officeDocument/2006/relationships/oleObject" Target="../embeddings/oleObject544.bin"/><Relationship Id="rId8" Type="http://schemas.openxmlformats.org/officeDocument/2006/relationships/tags" Target="../tags/tag1333.xml"/><Relationship Id="rId3" Type="http://schemas.openxmlformats.org/officeDocument/2006/relationships/tags" Target="../tags/tag1328.xml"/><Relationship Id="rId12" Type="http://schemas.openxmlformats.org/officeDocument/2006/relationships/tags" Target="../tags/tag1337.xml"/><Relationship Id="rId17" Type="http://schemas.openxmlformats.org/officeDocument/2006/relationships/tags" Target="../tags/tag1342.xml"/><Relationship Id="rId25" Type="http://schemas.openxmlformats.org/officeDocument/2006/relationships/oleObject" Target="../embeddings/oleObject539.bin"/><Relationship Id="rId33" Type="http://schemas.openxmlformats.org/officeDocument/2006/relationships/oleObject" Target="../embeddings/oleObject543.bin"/><Relationship Id="rId38" Type="http://schemas.openxmlformats.org/officeDocument/2006/relationships/image" Target="../media/image544.wmf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1359.xml"/><Relationship Id="rId18" Type="http://schemas.openxmlformats.org/officeDocument/2006/relationships/tags" Target="../tags/tag1364.xml"/><Relationship Id="rId26" Type="http://schemas.openxmlformats.org/officeDocument/2006/relationships/tags" Target="../tags/tag1372.xml"/><Relationship Id="rId39" Type="http://schemas.openxmlformats.org/officeDocument/2006/relationships/oleObject" Target="../embeddings/oleObject550.bin"/><Relationship Id="rId21" Type="http://schemas.openxmlformats.org/officeDocument/2006/relationships/tags" Target="../tags/tag1367.xml"/><Relationship Id="rId34" Type="http://schemas.openxmlformats.org/officeDocument/2006/relationships/notesSlide" Target="../notesSlides/notesSlide52.xml"/><Relationship Id="rId42" Type="http://schemas.openxmlformats.org/officeDocument/2006/relationships/image" Target="../media/image550.wmf"/><Relationship Id="rId47" Type="http://schemas.openxmlformats.org/officeDocument/2006/relationships/oleObject" Target="../embeddings/oleObject554.bin"/><Relationship Id="rId50" Type="http://schemas.openxmlformats.org/officeDocument/2006/relationships/image" Target="../media/image554.wmf"/><Relationship Id="rId7" Type="http://schemas.openxmlformats.org/officeDocument/2006/relationships/tags" Target="../tags/tag1353.xml"/><Relationship Id="rId2" Type="http://schemas.openxmlformats.org/officeDocument/2006/relationships/tags" Target="../tags/tag1348.xml"/><Relationship Id="rId16" Type="http://schemas.openxmlformats.org/officeDocument/2006/relationships/tags" Target="../tags/tag1362.xml"/><Relationship Id="rId29" Type="http://schemas.openxmlformats.org/officeDocument/2006/relationships/tags" Target="../tags/tag1375.xml"/><Relationship Id="rId11" Type="http://schemas.openxmlformats.org/officeDocument/2006/relationships/tags" Target="../tags/tag1357.xml"/><Relationship Id="rId24" Type="http://schemas.openxmlformats.org/officeDocument/2006/relationships/tags" Target="../tags/tag1370.xml"/><Relationship Id="rId32" Type="http://schemas.openxmlformats.org/officeDocument/2006/relationships/tags" Target="../tags/tag1378.xml"/><Relationship Id="rId37" Type="http://schemas.openxmlformats.org/officeDocument/2006/relationships/oleObject" Target="../embeddings/oleObject549.bin"/><Relationship Id="rId40" Type="http://schemas.openxmlformats.org/officeDocument/2006/relationships/image" Target="../media/image549.wmf"/><Relationship Id="rId45" Type="http://schemas.openxmlformats.org/officeDocument/2006/relationships/oleObject" Target="../embeddings/oleObject553.bin"/><Relationship Id="rId5" Type="http://schemas.openxmlformats.org/officeDocument/2006/relationships/tags" Target="../tags/tag1351.xml"/><Relationship Id="rId15" Type="http://schemas.openxmlformats.org/officeDocument/2006/relationships/tags" Target="../tags/tag1361.xml"/><Relationship Id="rId23" Type="http://schemas.openxmlformats.org/officeDocument/2006/relationships/tags" Target="../tags/tag1369.xml"/><Relationship Id="rId28" Type="http://schemas.openxmlformats.org/officeDocument/2006/relationships/tags" Target="../tags/tag1374.xml"/><Relationship Id="rId36" Type="http://schemas.openxmlformats.org/officeDocument/2006/relationships/image" Target="../media/image547.wmf"/><Relationship Id="rId49" Type="http://schemas.openxmlformats.org/officeDocument/2006/relationships/oleObject" Target="../embeddings/oleObject555.bin"/><Relationship Id="rId10" Type="http://schemas.openxmlformats.org/officeDocument/2006/relationships/tags" Target="../tags/tag1356.xml"/><Relationship Id="rId19" Type="http://schemas.openxmlformats.org/officeDocument/2006/relationships/tags" Target="../tags/tag1365.xml"/><Relationship Id="rId31" Type="http://schemas.openxmlformats.org/officeDocument/2006/relationships/tags" Target="../tags/tag1377.xml"/><Relationship Id="rId44" Type="http://schemas.openxmlformats.org/officeDocument/2006/relationships/image" Target="../media/image551.wmf"/><Relationship Id="rId4" Type="http://schemas.openxmlformats.org/officeDocument/2006/relationships/tags" Target="../tags/tag1350.xml"/><Relationship Id="rId9" Type="http://schemas.openxmlformats.org/officeDocument/2006/relationships/tags" Target="../tags/tag1355.xml"/><Relationship Id="rId14" Type="http://schemas.openxmlformats.org/officeDocument/2006/relationships/tags" Target="../tags/tag1360.xml"/><Relationship Id="rId22" Type="http://schemas.openxmlformats.org/officeDocument/2006/relationships/tags" Target="../tags/tag1368.xml"/><Relationship Id="rId27" Type="http://schemas.openxmlformats.org/officeDocument/2006/relationships/tags" Target="../tags/tag1373.xml"/><Relationship Id="rId30" Type="http://schemas.openxmlformats.org/officeDocument/2006/relationships/tags" Target="../tags/tag1376.xml"/><Relationship Id="rId35" Type="http://schemas.openxmlformats.org/officeDocument/2006/relationships/oleObject" Target="../embeddings/oleObject548.bin"/><Relationship Id="rId43" Type="http://schemas.openxmlformats.org/officeDocument/2006/relationships/oleObject" Target="../embeddings/oleObject552.bin"/><Relationship Id="rId48" Type="http://schemas.openxmlformats.org/officeDocument/2006/relationships/image" Target="../media/image553.wmf"/><Relationship Id="rId8" Type="http://schemas.openxmlformats.org/officeDocument/2006/relationships/tags" Target="../tags/tag1354.xml"/><Relationship Id="rId3" Type="http://schemas.openxmlformats.org/officeDocument/2006/relationships/tags" Target="../tags/tag1349.xml"/><Relationship Id="rId12" Type="http://schemas.openxmlformats.org/officeDocument/2006/relationships/tags" Target="../tags/tag1358.xml"/><Relationship Id="rId17" Type="http://schemas.openxmlformats.org/officeDocument/2006/relationships/tags" Target="../tags/tag1363.xml"/><Relationship Id="rId25" Type="http://schemas.openxmlformats.org/officeDocument/2006/relationships/tags" Target="../tags/tag1371.xml"/><Relationship Id="rId33" Type="http://schemas.openxmlformats.org/officeDocument/2006/relationships/slideLayout" Target="../slideLayouts/slideLayout2.xml"/><Relationship Id="rId38" Type="http://schemas.openxmlformats.org/officeDocument/2006/relationships/image" Target="../media/image548.wmf"/><Relationship Id="rId46" Type="http://schemas.openxmlformats.org/officeDocument/2006/relationships/image" Target="../media/image552.wmf"/><Relationship Id="rId20" Type="http://schemas.openxmlformats.org/officeDocument/2006/relationships/tags" Target="../tags/tag1366.xml"/><Relationship Id="rId41" Type="http://schemas.openxmlformats.org/officeDocument/2006/relationships/oleObject" Target="../embeddings/oleObject551.bin"/><Relationship Id="rId1" Type="http://schemas.openxmlformats.org/officeDocument/2006/relationships/vmlDrawing" Target="../drawings/vmlDrawing48.vml"/><Relationship Id="rId6" Type="http://schemas.openxmlformats.org/officeDocument/2006/relationships/tags" Target="../tags/tag135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tags" Target="../tags/tag1390.xml"/><Relationship Id="rId18" Type="http://schemas.openxmlformats.org/officeDocument/2006/relationships/tags" Target="../tags/tag1395.xml"/><Relationship Id="rId26" Type="http://schemas.openxmlformats.org/officeDocument/2006/relationships/image" Target="../media/image555.wmf"/><Relationship Id="rId39" Type="http://schemas.openxmlformats.org/officeDocument/2006/relationships/oleObject" Target="../embeddings/oleObject563.bin"/><Relationship Id="rId21" Type="http://schemas.openxmlformats.org/officeDocument/2006/relationships/tags" Target="../tags/tag1398.xml"/><Relationship Id="rId34" Type="http://schemas.openxmlformats.org/officeDocument/2006/relationships/image" Target="../media/image559.wmf"/><Relationship Id="rId7" Type="http://schemas.openxmlformats.org/officeDocument/2006/relationships/tags" Target="../tags/tag1384.xml"/><Relationship Id="rId12" Type="http://schemas.openxmlformats.org/officeDocument/2006/relationships/tags" Target="../tags/tag1389.xml"/><Relationship Id="rId17" Type="http://schemas.openxmlformats.org/officeDocument/2006/relationships/tags" Target="../tags/tag1394.xml"/><Relationship Id="rId25" Type="http://schemas.openxmlformats.org/officeDocument/2006/relationships/oleObject" Target="../embeddings/oleObject556.bin"/><Relationship Id="rId33" Type="http://schemas.openxmlformats.org/officeDocument/2006/relationships/oleObject" Target="../embeddings/oleObject560.bin"/><Relationship Id="rId38" Type="http://schemas.openxmlformats.org/officeDocument/2006/relationships/image" Target="../media/image561.wmf"/><Relationship Id="rId2" Type="http://schemas.openxmlformats.org/officeDocument/2006/relationships/tags" Target="../tags/tag1379.xml"/><Relationship Id="rId16" Type="http://schemas.openxmlformats.org/officeDocument/2006/relationships/tags" Target="../tags/tag1393.xml"/><Relationship Id="rId20" Type="http://schemas.openxmlformats.org/officeDocument/2006/relationships/tags" Target="../tags/tag1397.xml"/><Relationship Id="rId29" Type="http://schemas.openxmlformats.org/officeDocument/2006/relationships/oleObject" Target="../embeddings/oleObject558.bin"/><Relationship Id="rId1" Type="http://schemas.openxmlformats.org/officeDocument/2006/relationships/vmlDrawing" Target="../drawings/vmlDrawing49.vml"/><Relationship Id="rId6" Type="http://schemas.openxmlformats.org/officeDocument/2006/relationships/tags" Target="../tags/tag1383.xml"/><Relationship Id="rId11" Type="http://schemas.openxmlformats.org/officeDocument/2006/relationships/tags" Target="../tags/tag1388.xml"/><Relationship Id="rId24" Type="http://schemas.openxmlformats.org/officeDocument/2006/relationships/notesSlide" Target="../notesSlides/notesSlide53.xml"/><Relationship Id="rId32" Type="http://schemas.openxmlformats.org/officeDocument/2006/relationships/image" Target="../media/image558.wmf"/><Relationship Id="rId37" Type="http://schemas.openxmlformats.org/officeDocument/2006/relationships/oleObject" Target="../embeddings/oleObject562.bin"/><Relationship Id="rId40" Type="http://schemas.openxmlformats.org/officeDocument/2006/relationships/image" Target="../media/image562.wmf"/><Relationship Id="rId5" Type="http://schemas.openxmlformats.org/officeDocument/2006/relationships/tags" Target="../tags/tag1382.xml"/><Relationship Id="rId15" Type="http://schemas.openxmlformats.org/officeDocument/2006/relationships/tags" Target="../tags/tag1392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556.wmf"/><Relationship Id="rId36" Type="http://schemas.openxmlformats.org/officeDocument/2006/relationships/image" Target="../media/image560.wmf"/><Relationship Id="rId10" Type="http://schemas.openxmlformats.org/officeDocument/2006/relationships/tags" Target="../tags/tag1387.xml"/><Relationship Id="rId19" Type="http://schemas.openxmlformats.org/officeDocument/2006/relationships/tags" Target="../tags/tag1396.xml"/><Relationship Id="rId31" Type="http://schemas.openxmlformats.org/officeDocument/2006/relationships/oleObject" Target="../embeddings/oleObject559.bin"/><Relationship Id="rId4" Type="http://schemas.openxmlformats.org/officeDocument/2006/relationships/tags" Target="../tags/tag1381.xml"/><Relationship Id="rId9" Type="http://schemas.openxmlformats.org/officeDocument/2006/relationships/tags" Target="../tags/tag1386.xml"/><Relationship Id="rId14" Type="http://schemas.openxmlformats.org/officeDocument/2006/relationships/tags" Target="../tags/tag1391.xml"/><Relationship Id="rId22" Type="http://schemas.openxmlformats.org/officeDocument/2006/relationships/tags" Target="../tags/tag1399.xml"/><Relationship Id="rId27" Type="http://schemas.openxmlformats.org/officeDocument/2006/relationships/oleObject" Target="../embeddings/oleObject557.bin"/><Relationship Id="rId30" Type="http://schemas.openxmlformats.org/officeDocument/2006/relationships/image" Target="../media/image557.wmf"/><Relationship Id="rId35" Type="http://schemas.openxmlformats.org/officeDocument/2006/relationships/oleObject" Target="../embeddings/oleObject561.bin"/><Relationship Id="rId8" Type="http://schemas.openxmlformats.org/officeDocument/2006/relationships/tags" Target="../tags/tag1385.xml"/><Relationship Id="rId3" Type="http://schemas.openxmlformats.org/officeDocument/2006/relationships/tags" Target="../tags/tag138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gif"/><Relationship Id="rId3" Type="http://schemas.openxmlformats.org/officeDocument/2006/relationships/tags" Target="../tags/tag1402.xml"/><Relationship Id="rId7" Type="http://schemas.openxmlformats.org/officeDocument/2006/relationships/notesSlide" Target="../notesSlides/notesSlide54.xml"/><Relationship Id="rId12" Type="http://schemas.openxmlformats.org/officeDocument/2006/relationships/image" Target="../media/image567.gif"/><Relationship Id="rId2" Type="http://schemas.openxmlformats.org/officeDocument/2006/relationships/tags" Target="../tags/tag1401.xml"/><Relationship Id="rId1" Type="http://schemas.openxmlformats.org/officeDocument/2006/relationships/tags" Target="../tags/tag140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66.gif"/><Relationship Id="rId5" Type="http://schemas.openxmlformats.org/officeDocument/2006/relationships/tags" Target="../tags/tag1404.xml"/><Relationship Id="rId10" Type="http://schemas.openxmlformats.org/officeDocument/2006/relationships/image" Target="../media/image565.gif"/><Relationship Id="rId4" Type="http://schemas.openxmlformats.org/officeDocument/2006/relationships/tags" Target="../tags/tag1403.xml"/><Relationship Id="rId9" Type="http://schemas.openxmlformats.org/officeDocument/2006/relationships/image" Target="../media/image56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oleObject" Target="../embeddings/oleObject11.bin"/><Relationship Id="rId21" Type="http://schemas.openxmlformats.org/officeDocument/2006/relationships/tags" Target="../tags/tag65.xml"/><Relationship Id="rId34" Type="http://schemas.openxmlformats.org/officeDocument/2006/relationships/oleObject" Target="../embeddings/oleObject15.bin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image" Target="../media/image19.wmf"/><Relationship Id="rId33" Type="http://schemas.openxmlformats.org/officeDocument/2006/relationships/image" Target="../media/image23.wmf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25.emf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notesSlide" Target="../notesSlides/notesSlide6.xml"/><Relationship Id="rId28" Type="http://schemas.openxmlformats.org/officeDocument/2006/relationships/oleObject" Target="../embeddings/oleObject12.bin"/><Relationship Id="rId36" Type="http://schemas.openxmlformats.org/officeDocument/2006/relationships/oleObject" Target="../embeddings/oleObject16.bin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image" Target="../media/image22.wmf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0.wmf"/><Relationship Id="rId30" Type="http://schemas.openxmlformats.org/officeDocument/2006/relationships/oleObject" Target="../embeddings/oleObject13.bin"/><Relationship Id="rId35" Type="http://schemas.openxmlformats.org/officeDocument/2006/relationships/image" Target="../media/image24.wmf"/><Relationship Id="rId8" Type="http://schemas.openxmlformats.org/officeDocument/2006/relationships/tags" Target="../tags/tag52.xml"/><Relationship Id="rId3" Type="http://schemas.openxmlformats.org/officeDocument/2006/relationships/tags" Target="../tags/tag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image" Target="../media/image28.emf"/><Relationship Id="rId3" Type="http://schemas.openxmlformats.org/officeDocument/2006/relationships/tags" Target="../tags/tag67.xml"/><Relationship Id="rId21" Type="http://schemas.openxmlformats.org/officeDocument/2006/relationships/oleObject" Target="../embeddings/oleObject17.bin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oleObject" Target="../embeddings/oleObject19.bin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notesSlide" Target="../notesSlides/notesSlide7.xml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4.v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27.emf"/><Relationship Id="rId32" Type="http://schemas.openxmlformats.org/officeDocument/2006/relationships/image" Target="../media/image31.emf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oleObject" Target="../embeddings/oleObject18.bin"/><Relationship Id="rId28" Type="http://schemas.openxmlformats.org/officeDocument/2006/relationships/image" Target="../media/image29.emf"/><Relationship Id="rId10" Type="http://schemas.openxmlformats.org/officeDocument/2006/relationships/tags" Target="../tags/tag74.xml"/><Relationship Id="rId19" Type="http://schemas.openxmlformats.org/officeDocument/2006/relationships/slideLayout" Target="../slideLayouts/slideLayout8.xml"/><Relationship Id="rId31" Type="http://schemas.openxmlformats.org/officeDocument/2006/relationships/oleObject" Target="../embeddings/oleObject22.bin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image" Target="../media/image26.emf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image" Target="../media/image32.wmf"/><Relationship Id="rId39" Type="http://schemas.openxmlformats.org/officeDocument/2006/relationships/image" Target="../media/image39.png"/><Relationship Id="rId21" Type="http://schemas.openxmlformats.org/officeDocument/2006/relationships/tags" Target="../tags/tag102.xml"/><Relationship Id="rId34" Type="http://schemas.openxmlformats.org/officeDocument/2006/relationships/image" Target="../media/image36.emf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27.bin"/><Relationship Id="rId38" Type="http://schemas.openxmlformats.org/officeDocument/2006/relationships/image" Target="../media/image38.emf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tags" Target="../tags/tag101.xml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notesSlide" Target="../notesSlides/notesSlide8.xml"/><Relationship Id="rId32" Type="http://schemas.openxmlformats.org/officeDocument/2006/relationships/image" Target="../media/image35.emf"/><Relationship Id="rId37" Type="http://schemas.openxmlformats.org/officeDocument/2006/relationships/oleObject" Target="../embeddings/oleObject29.bin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slideLayout" Target="../slideLayouts/slideLayout8.xml"/><Relationship Id="rId28" Type="http://schemas.openxmlformats.org/officeDocument/2006/relationships/image" Target="../media/image33.emf"/><Relationship Id="rId36" Type="http://schemas.openxmlformats.org/officeDocument/2006/relationships/image" Target="../media/image37.emf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31" Type="http://schemas.openxmlformats.org/officeDocument/2006/relationships/oleObject" Target="../embeddings/oleObject26.bin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34.emf"/><Relationship Id="rId35" Type="http://schemas.openxmlformats.org/officeDocument/2006/relationships/oleObject" Target="../embeddings/oleObject28.bin"/><Relationship Id="rId8" Type="http://schemas.openxmlformats.org/officeDocument/2006/relationships/tags" Target="../tags/tag89.xml"/><Relationship Id="rId3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128.xml"/><Relationship Id="rId21" Type="http://schemas.openxmlformats.org/officeDocument/2006/relationships/tags" Target="../tags/tag123.xml"/><Relationship Id="rId42" Type="http://schemas.openxmlformats.org/officeDocument/2006/relationships/tags" Target="../tags/tag144.xml"/><Relationship Id="rId47" Type="http://schemas.openxmlformats.org/officeDocument/2006/relationships/tags" Target="../tags/tag149.xml"/><Relationship Id="rId63" Type="http://schemas.openxmlformats.org/officeDocument/2006/relationships/tags" Target="../tags/tag165.xml"/><Relationship Id="rId68" Type="http://schemas.openxmlformats.org/officeDocument/2006/relationships/image" Target="../media/image39.emf"/><Relationship Id="rId84" Type="http://schemas.openxmlformats.org/officeDocument/2006/relationships/image" Target="../media/image47.emf"/><Relationship Id="rId89" Type="http://schemas.openxmlformats.org/officeDocument/2006/relationships/oleObject" Target="../embeddings/oleObject41.bin"/><Relationship Id="rId16" Type="http://schemas.openxmlformats.org/officeDocument/2006/relationships/tags" Target="../tags/tag118.xml"/><Relationship Id="rId11" Type="http://schemas.openxmlformats.org/officeDocument/2006/relationships/tags" Target="../tags/tag113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53" Type="http://schemas.openxmlformats.org/officeDocument/2006/relationships/tags" Target="../tags/tag155.xml"/><Relationship Id="rId58" Type="http://schemas.openxmlformats.org/officeDocument/2006/relationships/tags" Target="../tags/tag160.xml"/><Relationship Id="rId74" Type="http://schemas.openxmlformats.org/officeDocument/2006/relationships/image" Target="../media/image42.wmf"/><Relationship Id="rId79" Type="http://schemas.openxmlformats.org/officeDocument/2006/relationships/oleObject" Target="../embeddings/oleObject36.bin"/><Relationship Id="rId102" Type="http://schemas.openxmlformats.org/officeDocument/2006/relationships/image" Target="../media/image56.emf"/><Relationship Id="rId5" Type="http://schemas.openxmlformats.org/officeDocument/2006/relationships/tags" Target="../tags/tag107.xml"/><Relationship Id="rId90" Type="http://schemas.openxmlformats.org/officeDocument/2006/relationships/image" Target="../media/image50.emf"/><Relationship Id="rId95" Type="http://schemas.openxmlformats.org/officeDocument/2006/relationships/oleObject" Target="../embeddings/oleObject44.bin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64" Type="http://schemas.openxmlformats.org/officeDocument/2006/relationships/tags" Target="../tags/tag166.xml"/><Relationship Id="rId69" Type="http://schemas.openxmlformats.org/officeDocument/2006/relationships/oleObject" Target="../embeddings/oleObject31.bin"/><Relationship Id="rId80" Type="http://schemas.openxmlformats.org/officeDocument/2006/relationships/image" Target="../media/image45.emf"/><Relationship Id="rId85" Type="http://schemas.openxmlformats.org/officeDocument/2006/relationships/oleObject" Target="../embeddings/oleObject39.bin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46" Type="http://schemas.openxmlformats.org/officeDocument/2006/relationships/tags" Target="../tags/tag148.xml"/><Relationship Id="rId59" Type="http://schemas.openxmlformats.org/officeDocument/2006/relationships/tags" Target="../tags/tag161.xml"/><Relationship Id="rId67" Type="http://schemas.openxmlformats.org/officeDocument/2006/relationships/oleObject" Target="../embeddings/oleObject30.bin"/><Relationship Id="rId103" Type="http://schemas.openxmlformats.org/officeDocument/2006/relationships/oleObject" Target="../embeddings/oleObject48.bin"/><Relationship Id="rId20" Type="http://schemas.openxmlformats.org/officeDocument/2006/relationships/tags" Target="../tags/tag122.xml"/><Relationship Id="rId41" Type="http://schemas.openxmlformats.org/officeDocument/2006/relationships/tags" Target="../tags/tag143.xml"/><Relationship Id="rId54" Type="http://schemas.openxmlformats.org/officeDocument/2006/relationships/tags" Target="../tags/tag156.xml"/><Relationship Id="rId62" Type="http://schemas.openxmlformats.org/officeDocument/2006/relationships/tags" Target="../tags/tag164.xml"/><Relationship Id="rId70" Type="http://schemas.openxmlformats.org/officeDocument/2006/relationships/image" Target="../media/image40.emf"/><Relationship Id="rId75" Type="http://schemas.openxmlformats.org/officeDocument/2006/relationships/oleObject" Target="../embeddings/oleObject34.bin"/><Relationship Id="rId83" Type="http://schemas.openxmlformats.org/officeDocument/2006/relationships/oleObject" Target="../embeddings/oleObject38.bin"/><Relationship Id="rId88" Type="http://schemas.openxmlformats.org/officeDocument/2006/relationships/image" Target="../media/image49.emf"/><Relationship Id="rId91" Type="http://schemas.openxmlformats.org/officeDocument/2006/relationships/oleObject" Target="../embeddings/oleObject42.bin"/><Relationship Id="rId96" Type="http://schemas.openxmlformats.org/officeDocument/2006/relationships/image" Target="../media/image53.emf"/><Relationship Id="rId1" Type="http://schemas.openxmlformats.org/officeDocument/2006/relationships/vmlDrawing" Target="../drawings/vmlDrawing6.vml"/><Relationship Id="rId6" Type="http://schemas.openxmlformats.org/officeDocument/2006/relationships/tags" Target="../tags/tag108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49" Type="http://schemas.openxmlformats.org/officeDocument/2006/relationships/tags" Target="../tags/tag151.xml"/><Relationship Id="rId57" Type="http://schemas.openxmlformats.org/officeDocument/2006/relationships/tags" Target="../tags/tag159.xml"/><Relationship Id="rId10" Type="http://schemas.openxmlformats.org/officeDocument/2006/relationships/tags" Target="../tags/tag112.xml"/><Relationship Id="rId31" Type="http://schemas.openxmlformats.org/officeDocument/2006/relationships/tags" Target="../tags/tag133.xml"/><Relationship Id="rId44" Type="http://schemas.openxmlformats.org/officeDocument/2006/relationships/tags" Target="../tags/tag146.xml"/><Relationship Id="rId52" Type="http://schemas.openxmlformats.org/officeDocument/2006/relationships/tags" Target="../tags/tag154.xml"/><Relationship Id="rId60" Type="http://schemas.openxmlformats.org/officeDocument/2006/relationships/tags" Target="../tags/tag162.xml"/><Relationship Id="rId65" Type="http://schemas.openxmlformats.org/officeDocument/2006/relationships/slideLayout" Target="../slideLayouts/slideLayout2.xml"/><Relationship Id="rId73" Type="http://schemas.openxmlformats.org/officeDocument/2006/relationships/oleObject" Target="../embeddings/oleObject33.bin"/><Relationship Id="rId78" Type="http://schemas.openxmlformats.org/officeDocument/2006/relationships/image" Target="../media/image44.emf"/><Relationship Id="rId81" Type="http://schemas.openxmlformats.org/officeDocument/2006/relationships/oleObject" Target="../embeddings/oleObject37.bin"/><Relationship Id="rId86" Type="http://schemas.openxmlformats.org/officeDocument/2006/relationships/image" Target="../media/image48.wmf"/><Relationship Id="rId94" Type="http://schemas.openxmlformats.org/officeDocument/2006/relationships/image" Target="../media/image52.emf"/><Relationship Id="rId99" Type="http://schemas.openxmlformats.org/officeDocument/2006/relationships/oleObject" Target="../embeddings/oleObject46.bin"/><Relationship Id="rId101" Type="http://schemas.openxmlformats.org/officeDocument/2006/relationships/oleObject" Target="../embeddings/oleObject47.bin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9" Type="http://schemas.openxmlformats.org/officeDocument/2006/relationships/tags" Target="../tags/tag141.xml"/><Relationship Id="rId34" Type="http://schemas.openxmlformats.org/officeDocument/2006/relationships/tags" Target="../tags/tag136.xml"/><Relationship Id="rId50" Type="http://schemas.openxmlformats.org/officeDocument/2006/relationships/tags" Target="../tags/tag152.xml"/><Relationship Id="rId55" Type="http://schemas.openxmlformats.org/officeDocument/2006/relationships/tags" Target="../tags/tag157.xml"/><Relationship Id="rId76" Type="http://schemas.openxmlformats.org/officeDocument/2006/relationships/image" Target="../media/image43.emf"/><Relationship Id="rId97" Type="http://schemas.openxmlformats.org/officeDocument/2006/relationships/oleObject" Target="../embeddings/oleObject45.bin"/><Relationship Id="rId104" Type="http://schemas.openxmlformats.org/officeDocument/2006/relationships/image" Target="../media/image57.emf"/><Relationship Id="rId7" Type="http://schemas.openxmlformats.org/officeDocument/2006/relationships/tags" Target="../tags/tag109.xml"/><Relationship Id="rId71" Type="http://schemas.openxmlformats.org/officeDocument/2006/relationships/oleObject" Target="../embeddings/oleObject32.bin"/><Relationship Id="rId92" Type="http://schemas.openxmlformats.org/officeDocument/2006/relationships/image" Target="../media/image51.emf"/><Relationship Id="rId2" Type="http://schemas.openxmlformats.org/officeDocument/2006/relationships/tags" Target="../tags/tag104.xml"/><Relationship Id="rId29" Type="http://schemas.openxmlformats.org/officeDocument/2006/relationships/tags" Target="../tags/tag131.xml"/><Relationship Id="rId24" Type="http://schemas.openxmlformats.org/officeDocument/2006/relationships/tags" Target="../tags/tag126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66" Type="http://schemas.openxmlformats.org/officeDocument/2006/relationships/notesSlide" Target="../notesSlides/notesSlide9.xml"/><Relationship Id="rId87" Type="http://schemas.openxmlformats.org/officeDocument/2006/relationships/oleObject" Target="../embeddings/oleObject40.bin"/><Relationship Id="rId61" Type="http://schemas.openxmlformats.org/officeDocument/2006/relationships/tags" Target="../tags/tag163.xml"/><Relationship Id="rId82" Type="http://schemas.openxmlformats.org/officeDocument/2006/relationships/image" Target="../media/image46.emf"/><Relationship Id="rId19" Type="http://schemas.openxmlformats.org/officeDocument/2006/relationships/tags" Target="../tags/tag121.xml"/><Relationship Id="rId14" Type="http://schemas.openxmlformats.org/officeDocument/2006/relationships/tags" Target="../tags/tag116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56" Type="http://schemas.openxmlformats.org/officeDocument/2006/relationships/tags" Target="../tags/tag158.xml"/><Relationship Id="rId77" Type="http://schemas.openxmlformats.org/officeDocument/2006/relationships/oleObject" Target="../embeddings/oleObject35.bin"/><Relationship Id="rId100" Type="http://schemas.openxmlformats.org/officeDocument/2006/relationships/image" Target="../media/image55.emf"/><Relationship Id="rId8" Type="http://schemas.openxmlformats.org/officeDocument/2006/relationships/tags" Target="../tags/tag110.xml"/><Relationship Id="rId51" Type="http://schemas.openxmlformats.org/officeDocument/2006/relationships/tags" Target="../tags/tag153.xml"/><Relationship Id="rId72" Type="http://schemas.openxmlformats.org/officeDocument/2006/relationships/image" Target="../media/image41.emf"/><Relationship Id="rId93" Type="http://schemas.openxmlformats.org/officeDocument/2006/relationships/oleObject" Target="../embeddings/oleObject43.bin"/><Relationship Id="rId98" Type="http://schemas.openxmlformats.org/officeDocument/2006/relationships/image" Target="../media/image54.emf"/><Relationship Id="rId3" Type="http://schemas.openxmlformats.org/officeDocument/2006/relationships/tags" Target="../tags/tag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>
            <a:fillRect/>
          </a:stretch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383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98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常数项级数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29560" y="3593465"/>
            <a:ext cx="1407795" cy="1950720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grp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03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543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幂级数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grpFill/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形 2" descr="打开的书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6464" y="3707580"/>
            <a:ext cx="439077" cy="439077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4683" y="3655723"/>
            <a:ext cx="490742" cy="490742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4670963" y="3588297"/>
            <a:ext cx="1407512" cy="1918219"/>
            <a:chOff x="5730270" y="3802570"/>
            <a:chExt cx="1876683" cy="255762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文本框 78"/>
              <p:cNvSpPr txBox="1"/>
              <p:nvPr/>
            </p:nvSpPr>
            <p:spPr>
              <a:xfrm>
                <a:off x="6976660" y="3116064"/>
                <a:ext cx="1056778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 bwMode="auto">
            <a:xfrm>
              <a:off x="6232904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38100" cap="flat" cmpd="sng" algn="ctr">
              <a:solidFill>
                <a:srgbClr val="FEFEFE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6" name="图形 105" descr="试管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018" y="3703188"/>
            <a:ext cx="434762" cy="434762"/>
          </a:xfrm>
          <a:prstGeom prst="rect">
            <a:avLst/>
          </a:prstGeom>
        </p:spPr>
      </p:pic>
      <p:pic>
        <p:nvPicPr>
          <p:cNvPr id="107" name="图形 106" descr="望远镜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7294" y="3685258"/>
            <a:ext cx="494741" cy="494741"/>
          </a:xfrm>
          <a:prstGeom prst="rect">
            <a:avLst/>
          </a:prstGeom>
        </p:spPr>
      </p:pic>
      <p:sp>
        <p:nvSpPr>
          <p:cNvPr id="109" name="文本框 79"/>
          <p:cNvSpPr txBox="1"/>
          <p:nvPr/>
        </p:nvSpPr>
        <p:spPr>
          <a:xfrm>
            <a:off x="4739542" y="4666502"/>
            <a:ext cx="134778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100" b="1" kern="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傅里叶级数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71433" y="3588560"/>
            <a:ext cx="1407512" cy="1954711"/>
            <a:chOff x="270497" y="3802570"/>
            <a:chExt cx="1876683" cy="2606281"/>
          </a:xfrm>
        </p:grpSpPr>
        <p:grpSp>
          <p:nvGrpSpPr>
            <p:cNvPr id="9" name="组合 8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10" name="椭圆 9"/>
              <p:cNvSpPr/>
              <p:nvPr>
                <p:custDataLst>
                  <p:tags r:id="rId4"/>
                </p:custDataLst>
              </p:nvPr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文本框 5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5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22779" y="3627531"/>
                <a:ext cx="1797282" cy="55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sp>
          <p:nvSpPr>
            <p:cNvPr id="13" name="椭圆 12"/>
            <p:cNvSpPr/>
            <p:nvPr>
              <p:custDataLst>
                <p:tags r:id="rId3"/>
              </p:custDataLst>
            </p:nvPr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Freeform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7101705" y="3736998"/>
            <a:ext cx="398236" cy="398367"/>
          </a:xfrm>
          <a:custGeom>
            <a:avLst/>
            <a:gdLst>
              <a:gd name="T0" fmla="*/ 477377 w 135"/>
              <a:gd name="T1" fmla="*/ 0 h 135"/>
              <a:gd name="T2" fmla="*/ 523950 w 135"/>
              <a:gd name="T3" fmla="*/ 131957 h 135"/>
              <a:gd name="T4" fmla="*/ 345419 w 135"/>
              <a:gd name="T5" fmla="*/ 174649 h 135"/>
              <a:gd name="T6" fmla="*/ 310489 w 135"/>
              <a:gd name="T7" fmla="*/ 174649 h 135"/>
              <a:gd name="T8" fmla="*/ 256153 w 135"/>
              <a:gd name="T9" fmla="*/ 131957 h 135"/>
              <a:gd name="T10" fmla="*/ 302727 w 135"/>
              <a:gd name="T11" fmla="*/ 0 h 135"/>
              <a:gd name="T12" fmla="*/ 306608 w 135"/>
              <a:gd name="T13" fmla="*/ 326012 h 135"/>
              <a:gd name="T14" fmla="*/ 341538 w 135"/>
              <a:gd name="T15" fmla="*/ 236747 h 135"/>
              <a:gd name="T16" fmla="*/ 236748 w 135"/>
              <a:gd name="T17" fmla="*/ 182412 h 135"/>
              <a:gd name="T18" fmla="*/ 205699 w 135"/>
              <a:gd name="T19" fmla="*/ 182412 h 135"/>
              <a:gd name="T20" fmla="*/ 209580 w 135"/>
              <a:gd name="T21" fmla="*/ 147482 h 135"/>
              <a:gd name="T22" fmla="*/ 217342 w 135"/>
              <a:gd name="T23" fmla="*/ 124195 h 135"/>
              <a:gd name="T24" fmla="*/ 217342 w 135"/>
              <a:gd name="T25" fmla="*/ 120314 h 135"/>
              <a:gd name="T26" fmla="*/ 201818 w 135"/>
              <a:gd name="T27" fmla="*/ 73741 h 135"/>
              <a:gd name="T28" fmla="*/ 128077 w 135"/>
              <a:gd name="T29" fmla="*/ 120314 h 135"/>
              <a:gd name="T30" fmla="*/ 124196 w 135"/>
              <a:gd name="T31" fmla="*/ 120314 h 135"/>
              <a:gd name="T32" fmla="*/ 128077 w 135"/>
              <a:gd name="T33" fmla="*/ 139719 h 135"/>
              <a:gd name="T34" fmla="*/ 143601 w 135"/>
              <a:gd name="T35" fmla="*/ 166887 h 135"/>
              <a:gd name="T36" fmla="*/ 124196 w 135"/>
              <a:gd name="T37" fmla="*/ 186293 h 135"/>
              <a:gd name="T38" fmla="*/ 81503 w 135"/>
              <a:gd name="T39" fmla="*/ 236747 h 135"/>
              <a:gd name="T40" fmla="*/ 0 w 135"/>
              <a:gd name="T41" fmla="*/ 267796 h 135"/>
              <a:gd name="T42" fmla="*/ 69860 w 135"/>
              <a:gd name="T43" fmla="*/ 326012 h 135"/>
              <a:gd name="T44" fmla="*/ 275559 w 135"/>
              <a:gd name="T45" fmla="*/ 523948 h 135"/>
              <a:gd name="T46" fmla="*/ 159126 w 135"/>
              <a:gd name="T47" fmla="*/ 236747 h 135"/>
              <a:gd name="T48" fmla="*/ 163007 w 135"/>
              <a:gd name="T49" fmla="*/ 197936 h 135"/>
              <a:gd name="T50" fmla="*/ 174650 w 135"/>
              <a:gd name="T51" fmla="*/ 186293 h 135"/>
              <a:gd name="T52" fmla="*/ 186293 w 135"/>
              <a:gd name="T53" fmla="*/ 197936 h 135"/>
              <a:gd name="T54" fmla="*/ 190174 w 135"/>
              <a:gd name="T55" fmla="*/ 236747 h 135"/>
              <a:gd name="T56" fmla="*/ 314370 w 135"/>
              <a:gd name="T57" fmla="*/ 38811 h 135"/>
              <a:gd name="T58" fmla="*/ 477377 w 135"/>
              <a:gd name="T59" fmla="*/ 50454 h 135"/>
              <a:gd name="T60" fmla="*/ 314370 w 135"/>
              <a:gd name="T61" fmla="*/ 38811 h 135"/>
              <a:gd name="T62" fmla="*/ 314370 w 135"/>
              <a:gd name="T63" fmla="*/ 128076 h 135"/>
              <a:gd name="T64" fmla="*/ 477377 w 135"/>
              <a:gd name="T65" fmla="*/ 116433 h 135"/>
              <a:gd name="T66" fmla="*/ 314370 w 135"/>
              <a:gd name="T67" fmla="*/ 77622 h 135"/>
              <a:gd name="T68" fmla="*/ 477377 w 135"/>
              <a:gd name="T69" fmla="*/ 89265 h 135"/>
              <a:gd name="T70" fmla="*/ 314370 w 135"/>
              <a:gd name="T71" fmla="*/ 77622 h 1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35"/>
              <a:gd name="T109" fmla="*/ 0 h 135"/>
              <a:gd name="T110" fmla="*/ 135 w 135"/>
              <a:gd name="T111" fmla="*/ 135 h 1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35" h="135">
                <a:moveTo>
                  <a:pt x="78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30" y="0"/>
                  <a:pt x="135" y="5"/>
                  <a:pt x="135" y="12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40"/>
                  <a:pt x="130" y="45"/>
                  <a:pt x="123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45"/>
                  <a:pt x="80" y="45"/>
                  <a:pt x="80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71" y="45"/>
                  <a:pt x="66" y="40"/>
                  <a:pt x="66" y="34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5"/>
                  <a:pt x="71" y="0"/>
                  <a:pt x="78" y="0"/>
                </a:cubicBezTo>
                <a:close/>
                <a:moveTo>
                  <a:pt x="71" y="84"/>
                </a:moveTo>
                <a:cubicBezTo>
                  <a:pt x="79" y="84"/>
                  <a:pt x="79" y="84"/>
                  <a:pt x="79" y="84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1"/>
                  <a:pt x="88" y="61"/>
                  <a:pt x="88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7" y="56"/>
                  <a:pt x="64" y="50"/>
                  <a:pt x="61" y="47"/>
                </a:cubicBezTo>
                <a:cubicBezTo>
                  <a:pt x="60" y="47"/>
                  <a:pt x="58" y="47"/>
                  <a:pt x="57" y="47"/>
                </a:cubicBezTo>
                <a:cubicBezTo>
                  <a:pt x="55" y="48"/>
                  <a:pt x="54" y="47"/>
                  <a:pt x="53" y="47"/>
                </a:cubicBezTo>
                <a:cubicBezTo>
                  <a:pt x="52" y="46"/>
                  <a:pt x="52" y="44"/>
                  <a:pt x="51" y="42"/>
                </a:cubicBezTo>
                <a:cubicBezTo>
                  <a:pt x="53" y="41"/>
                  <a:pt x="54" y="39"/>
                  <a:pt x="54" y="38"/>
                </a:cubicBezTo>
                <a:cubicBezTo>
                  <a:pt x="55" y="37"/>
                  <a:pt x="55" y="37"/>
                  <a:pt x="56" y="36"/>
                </a:cubicBezTo>
                <a:cubicBezTo>
                  <a:pt x="56" y="35"/>
                  <a:pt x="56" y="33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6" y="25"/>
                  <a:pt x="55" y="21"/>
                  <a:pt x="52" y="19"/>
                </a:cubicBezTo>
                <a:cubicBezTo>
                  <a:pt x="48" y="16"/>
                  <a:pt x="40" y="16"/>
                  <a:pt x="35" y="19"/>
                </a:cubicBezTo>
                <a:cubicBezTo>
                  <a:pt x="33" y="22"/>
                  <a:pt x="32" y="25"/>
                  <a:pt x="33" y="31"/>
                </a:cubicBezTo>
                <a:cubicBezTo>
                  <a:pt x="33" y="31"/>
                  <a:pt x="33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2" y="35"/>
                  <a:pt x="33" y="36"/>
                </a:cubicBezTo>
                <a:cubicBezTo>
                  <a:pt x="33" y="37"/>
                  <a:pt x="34" y="37"/>
                  <a:pt x="34" y="38"/>
                </a:cubicBezTo>
                <a:cubicBezTo>
                  <a:pt x="35" y="40"/>
                  <a:pt x="36" y="41"/>
                  <a:pt x="37" y="43"/>
                </a:cubicBezTo>
                <a:cubicBezTo>
                  <a:pt x="37" y="44"/>
                  <a:pt x="36" y="46"/>
                  <a:pt x="36" y="47"/>
                </a:cubicBezTo>
                <a:cubicBezTo>
                  <a:pt x="35" y="48"/>
                  <a:pt x="34" y="48"/>
                  <a:pt x="32" y="48"/>
                </a:cubicBezTo>
                <a:cubicBezTo>
                  <a:pt x="31" y="48"/>
                  <a:pt x="29" y="48"/>
                  <a:pt x="27" y="48"/>
                </a:cubicBezTo>
                <a:cubicBezTo>
                  <a:pt x="23" y="51"/>
                  <a:pt x="22" y="56"/>
                  <a:pt x="2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84"/>
                  <a:pt x="10" y="84"/>
                  <a:pt x="10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1" y="84"/>
                  <a:pt x="71" y="84"/>
                  <a:pt x="71" y="84"/>
                </a:cubicBezTo>
                <a:close/>
                <a:moveTo>
                  <a:pt x="41" y="61"/>
                </a:moveTo>
                <a:cubicBezTo>
                  <a:pt x="44" y="52"/>
                  <a:pt x="44" y="52"/>
                  <a:pt x="44" y="52"/>
                </a:cubicBezTo>
                <a:cubicBezTo>
                  <a:pt x="42" y="51"/>
                  <a:pt x="42" y="51"/>
                  <a:pt x="42" y="51"/>
                </a:cubicBezTo>
                <a:cubicBezTo>
                  <a:pt x="44" y="48"/>
                  <a:pt x="44" y="48"/>
                  <a:pt x="44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9" y="61"/>
                  <a:pt x="49" y="61"/>
                  <a:pt x="49" y="61"/>
                </a:cubicBezTo>
                <a:cubicBezTo>
                  <a:pt x="41" y="61"/>
                  <a:pt x="41" y="61"/>
                  <a:pt x="41" y="61"/>
                </a:cubicBezTo>
                <a:close/>
                <a:moveTo>
                  <a:pt x="81" y="10"/>
                </a:moveTo>
                <a:cubicBezTo>
                  <a:pt x="81" y="13"/>
                  <a:pt x="81" y="13"/>
                  <a:pt x="81" y="1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81" y="10"/>
                  <a:pt x="81" y="10"/>
                  <a:pt x="81" y="10"/>
                </a:cubicBezTo>
                <a:close/>
                <a:moveTo>
                  <a:pt x="81" y="30"/>
                </a:moveTo>
                <a:cubicBezTo>
                  <a:pt x="81" y="33"/>
                  <a:pt x="81" y="33"/>
                  <a:pt x="81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81" y="30"/>
                  <a:pt x="81" y="30"/>
                  <a:pt x="81" y="30"/>
                </a:cubicBezTo>
                <a:close/>
                <a:moveTo>
                  <a:pt x="81" y="20"/>
                </a:moveTo>
                <a:cubicBezTo>
                  <a:pt x="81" y="23"/>
                  <a:pt x="81" y="23"/>
                  <a:pt x="81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0"/>
                  <a:pt x="123" y="20"/>
                  <a:pt x="123" y="20"/>
                </a:cubicBezTo>
                <a:lnTo>
                  <a:pt x="81" y="2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3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91"/>
    </mc:Choice>
    <mc:Fallback xmlns="">
      <p:transition advTm="5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8">
            <a:extLst>
              <a:ext uri="{FF2B5EF4-FFF2-40B4-BE49-F238E27FC236}">
                <a16:creationId xmlns:a16="http://schemas.microsoft.com/office/drawing/2014/main" id="{B6ED56D8-DEA3-40D0-9562-6159776757CD}"/>
              </a:ext>
            </a:extLst>
          </p:cNvPr>
          <p:cNvSpPr txBox="1"/>
          <p:nvPr/>
        </p:nvSpPr>
        <p:spPr>
          <a:xfrm>
            <a:off x="-16659" y="445766"/>
            <a:ext cx="9143999" cy="22974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31B3D392-94F5-4F72-97BA-2D794B5302FE}"/>
              </a:ext>
            </a:extLst>
          </p:cNvPr>
          <p:cNvSpPr txBox="1"/>
          <p:nvPr/>
        </p:nvSpPr>
        <p:spPr>
          <a:xfrm>
            <a:off x="30282" y="447341"/>
            <a:ext cx="45766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 (Abel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收敛定理 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" name="Group 2"/>
          <p:cNvGrpSpPr/>
          <p:nvPr/>
        </p:nvGrpSpPr>
        <p:grpSpPr bwMode="auto">
          <a:xfrm>
            <a:off x="761951" y="3073777"/>
            <a:ext cx="7377113" cy="339725"/>
            <a:chOff x="759" y="3466"/>
            <a:chExt cx="4647" cy="214"/>
          </a:xfrm>
        </p:grpSpPr>
        <p:graphicFrame>
          <p:nvGraphicFramePr>
            <p:cNvPr id="70" name="Object 3"/>
            <p:cNvGraphicFramePr>
              <a:graphicFrameLocks noChangeAspect="1"/>
            </p:cNvGraphicFramePr>
            <p:nvPr>
              <p:custDataLst>
                <p:tags r:id="rId52"/>
              </p:custDataLst>
            </p:nvPr>
          </p:nvGraphicFramePr>
          <p:xfrm>
            <a:off x="2936" y="3528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897" name="Equation" r:id="rId58" imgW="256540" imgH="278765" progId="Equation.3">
                    <p:embed/>
                  </p:oleObj>
                </mc:Choice>
                <mc:Fallback>
                  <p:oleObj name="Equation" r:id="rId58" imgW="256540" imgH="278765" progId="Equation.3">
                    <p:embed/>
                    <p:pic>
                      <p:nvPicPr>
                        <p:cNvPr id="7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" y="3528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" name="Group 4"/>
            <p:cNvGrpSpPr/>
            <p:nvPr/>
          </p:nvGrpSpPr>
          <p:grpSpPr bwMode="auto">
            <a:xfrm>
              <a:off x="759" y="3466"/>
              <a:ext cx="4647" cy="211"/>
              <a:chOff x="759" y="3466"/>
              <a:chExt cx="4647" cy="211"/>
            </a:xfrm>
          </p:grpSpPr>
          <p:sp>
            <p:nvSpPr>
              <p:cNvPr id="73" name="Oval 5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987" y="3466"/>
                <a:ext cx="34" cy="3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Line 6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759" y="3490"/>
                <a:ext cx="46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6" name="Object 7"/>
              <p:cNvGraphicFramePr>
                <a:graphicFrameLocks noChangeAspect="1"/>
              </p:cNvGraphicFramePr>
              <p:nvPr>
                <p:custDataLst>
                  <p:tags r:id="rId55"/>
                </p:custDataLst>
              </p:nvPr>
            </p:nvGraphicFramePr>
            <p:xfrm>
              <a:off x="5280" y="3544"/>
              <a:ext cx="126" cy="1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898" name="Equation" r:id="rId60" imgW="267335" imgH="278765" progId="Equation.DSMT4">
                      <p:embed/>
                    </p:oleObj>
                  </mc:Choice>
                  <mc:Fallback>
                    <p:oleObj name="Equation" r:id="rId60" imgW="267335" imgH="278765" progId="Equation.DSMT4">
                      <p:embed/>
                      <p:pic>
                        <p:nvPicPr>
                          <p:cNvPr id="76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3544"/>
                            <a:ext cx="126" cy="13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8" name="Group 8"/>
          <p:cNvGrpSpPr/>
          <p:nvPr/>
        </p:nvGrpSpPr>
        <p:grpSpPr bwMode="auto">
          <a:xfrm>
            <a:off x="6262641" y="3092834"/>
            <a:ext cx="1909763" cy="369888"/>
            <a:chOff x="4224" y="3478"/>
            <a:chExt cx="1203" cy="233"/>
          </a:xfrm>
        </p:grpSpPr>
        <p:sp>
          <p:nvSpPr>
            <p:cNvPr id="79" name="Text Box 9"/>
            <p:cNvSpPr txBox="1"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323" y="3478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散</a:t>
              </a:r>
            </a:p>
          </p:txBody>
        </p:sp>
        <p:sp>
          <p:nvSpPr>
            <p:cNvPr id="80" name="Line 10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224" y="3490"/>
              <a:ext cx="912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11"/>
          <p:cNvGrpSpPr/>
          <p:nvPr/>
        </p:nvGrpSpPr>
        <p:grpSpPr bwMode="auto">
          <a:xfrm>
            <a:off x="776239" y="3057909"/>
            <a:ext cx="1905000" cy="411163"/>
            <a:chOff x="768" y="3456"/>
            <a:chExt cx="1200" cy="259"/>
          </a:xfrm>
        </p:grpSpPr>
        <p:sp>
          <p:nvSpPr>
            <p:cNvPr id="82" name="Text Box 12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864" y="3482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 散</a:t>
              </a:r>
            </a:p>
          </p:txBody>
        </p:sp>
        <p:sp>
          <p:nvSpPr>
            <p:cNvPr id="83" name="Line 13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768" y="3490"/>
              <a:ext cx="1008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14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767" y="3456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Oval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14951" y="3057902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86439" y="3057902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Group 17"/>
          <p:cNvGrpSpPr/>
          <p:nvPr/>
        </p:nvGrpSpPr>
        <p:grpSpPr bwMode="auto">
          <a:xfrm>
            <a:off x="2833639" y="3000755"/>
            <a:ext cx="2871787" cy="460375"/>
            <a:chOff x="2064" y="3420"/>
            <a:chExt cx="1809" cy="290"/>
          </a:xfrm>
        </p:grpSpPr>
        <p:sp>
          <p:nvSpPr>
            <p:cNvPr id="88" name="Line 18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2112" y="3494"/>
              <a:ext cx="176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19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2520" y="3420"/>
              <a:ext cx="110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敛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20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064" y="3460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Text Box 2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22505" y="2758420"/>
            <a:ext cx="106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92" name="Text Box 2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83068" y="2758420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93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5212" y="1014650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若幂级数</a:t>
            </a:r>
          </a:p>
        </p:txBody>
      </p:sp>
      <p:graphicFrame>
        <p:nvGraphicFramePr>
          <p:cNvPr id="94" name="Object 25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101254" y="986943"/>
          <a:ext cx="667346" cy="56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9" name="Equation" r:id="rId62" imgW="1427480" imgH="1204595" progId="Equation.3">
                  <p:embed/>
                </p:oleObj>
              </mc:Choice>
              <mc:Fallback>
                <p:oleObj name="Equation" r:id="rId62" imgW="1427480" imgH="1204595" progId="Equation.3">
                  <p:embed/>
                  <p:pic>
                    <p:nvPicPr>
                      <p:cNvPr id="9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254" y="986943"/>
                        <a:ext cx="667346" cy="5635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26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716660" y="1094386"/>
          <a:ext cx="195852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0" name="Equation" r:id="rId64" imgW="1244520" imgH="228600" progId="Equation.DSMT4">
                  <p:embed/>
                </p:oleObj>
              </mc:Choice>
              <mc:Fallback>
                <p:oleObj name="Equation" r:id="rId64" imgW="1244520" imgH="228600" progId="Equation.DSMT4">
                  <p:embed/>
                  <p:pic>
                    <p:nvPicPr>
                      <p:cNvPr id="9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660" y="1094386"/>
                        <a:ext cx="1958527" cy="396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Text Box 2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88348" y="1014094"/>
            <a:ext cx="2819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则对满足不等式</a:t>
            </a:r>
          </a:p>
        </p:txBody>
      </p:sp>
      <p:graphicFrame>
        <p:nvGraphicFramePr>
          <p:cNvPr id="99" name="Object 28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854235" y="1071849"/>
          <a:ext cx="950867" cy="32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1" name="Equation" r:id="rId66" imgW="1594485" imgH="546100" progId="Equation.3">
                  <p:embed/>
                </p:oleObj>
              </mc:Choice>
              <mc:Fallback>
                <p:oleObj name="Equation" r:id="rId66" imgW="1594485" imgH="546100" progId="Equation.3">
                  <p:embed/>
                  <p:pic>
                    <p:nvPicPr>
                      <p:cNvPr id="9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235" y="1071849"/>
                        <a:ext cx="950867" cy="32883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2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711860" y="979339"/>
            <a:ext cx="1439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3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5212" y="1876352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若当</a:t>
            </a:r>
          </a:p>
        </p:txBody>
      </p:sp>
      <p:graphicFrame>
        <p:nvGraphicFramePr>
          <p:cNvPr id="103" name="Object 3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2196465" y="1945874"/>
          <a:ext cx="753745" cy="36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2" name="Equation" r:id="rId68" imgW="1070610" imgH="523875" progId="Equation.3">
                  <p:embed/>
                </p:oleObj>
              </mc:Choice>
              <mc:Fallback>
                <p:oleObj name="Equation" r:id="rId68" imgW="1070610" imgH="523875" progId="Equation.3">
                  <p:embed/>
                  <p:pic>
                    <p:nvPicPr>
                      <p:cNvPr id="10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465" y="1945874"/>
                        <a:ext cx="753745" cy="3663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3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7595875" y="1968184"/>
          <a:ext cx="1004571" cy="34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3" name="Equation" r:id="rId70" imgW="1605915" imgH="546100" progId="Equation.3">
                  <p:embed/>
                </p:oleObj>
              </mc:Choice>
              <mc:Fallback>
                <p:oleObj name="Equation" r:id="rId70" imgW="1605915" imgH="546100" progId="Equation.3">
                  <p:embed/>
                  <p:pic>
                    <p:nvPicPr>
                      <p:cNvPr id="105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5875" y="1968184"/>
                        <a:ext cx="1004571" cy="3440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 Box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599" y="2294867"/>
            <a:ext cx="458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该幂级数也发散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8" name="Text Box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921318" y="1882380"/>
            <a:ext cx="312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时该幂级数发散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09" name="Text Box 3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01567" y="1889297"/>
            <a:ext cx="1712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则对满足</a:t>
            </a:r>
          </a:p>
        </p:txBody>
      </p:sp>
      <p:sp>
        <p:nvSpPr>
          <p:cNvPr id="121" name="Text Box 5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559333" y="1914697"/>
            <a:ext cx="14398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不等式</a:t>
            </a:r>
          </a:p>
        </p:txBody>
      </p:sp>
      <p:sp>
        <p:nvSpPr>
          <p:cNvPr id="122" name="矩形 121"/>
          <p:cNvSpPr/>
          <p:nvPr>
            <p:custDataLst>
              <p:tags r:id="rId1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矩形 122"/>
          <p:cNvSpPr/>
          <p:nvPr>
            <p:custDataLst>
              <p:tags r:id="rId20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矩形 123"/>
          <p:cNvSpPr/>
          <p:nvPr>
            <p:custDataLst>
              <p:tags r:id="rId21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25" name="矩形 124"/>
          <p:cNvSpPr/>
          <p:nvPr>
            <p:custDataLst>
              <p:tags r:id="rId22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矩形 125"/>
          <p:cNvSpPr/>
          <p:nvPr>
            <p:custDataLst>
              <p:tags r:id="rId23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Box 29">
            <a:extLst>
              <a:ext uri="{FF2B5EF4-FFF2-40B4-BE49-F238E27FC236}">
                <a16:creationId xmlns:a16="http://schemas.microsoft.com/office/drawing/2014/main" id="{6BC64D47-DEC1-4A44-9F83-DB375F6506F6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840" y="1502732"/>
            <a:ext cx="28292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幂级数都绝对收敛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5" name="Text Box 14">
            <a:extLst>
              <a:ext uri="{FF2B5EF4-FFF2-40B4-BE49-F238E27FC236}">
                <a16:creationId xmlns:a16="http://schemas.microsoft.com/office/drawing/2014/main" id="{9F5E3452-FE0F-48AA-969E-7EE94463A62A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45434" y="3470559"/>
            <a:ext cx="65020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假设有一点    满足               且使级数收敛 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graphicFrame>
        <p:nvGraphicFramePr>
          <p:cNvPr id="97" name="Object 15">
            <a:extLst>
              <a:ext uri="{FF2B5EF4-FFF2-40B4-BE49-F238E27FC236}">
                <a16:creationId xmlns:a16="http://schemas.microsoft.com/office/drawing/2014/main" id="{DB242FED-0A18-40F1-BED8-86713D97EFF1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388065902"/>
              </p:ext>
            </p:extLst>
          </p:nvPr>
        </p:nvGraphicFramePr>
        <p:xfrm>
          <a:off x="2337069" y="3544724"/>
          <a:ext cx="238904" cy="338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4" name="公式" r:id="rId72" imgW="178435" imgH="256540" progId="Equation.3">
                  <p:embed/>
                </p:oleObj>
              </mc:Choice>
              <mc:Fallback>
                <p:oleObj name="公式" r:id="rId72" imgW="178435" imgH="256540" progId="Equation.3">
                  <p:embed/>
                  <p:pic>
                    <p:nvPicPr>
                      <p:cNvPr id="97" name="Object 15">
                        <a:extLst>
                          <a:ext uri="{FF2B5EF4-FFF2-40B4-BE49-F238E27FC236}">
                            <a16:creationId xmlns:a16="http://schemas.microsoft.com/office/drawing/2014/main" id="{DB242FED-0A18-40F1-BED8-86713D97E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069" y="3544724"/>
                        <a:ext cx="238904" cy="33899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6">
            <a:extLst>
              <a:ext uri="{FF2B5EF4-FFF2-40B4-BE49-F238E27FC236}">
                <a16:creationId xmlns:a16="http://schemas.microsoft.com/office/drawing/2014/main" id="{31075913-59AE-48D0-B5E2-62FB397D65F9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984771019"/>
              </p:ext>
            </p:extLst>
          </p:nvPr>
        </p:nvGraphicFramePr>
        <p:xfrm>
          <a:off x="3338066" y="3561404"/>
          <a:ext cx="985422" cy="31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5" name="Equation" r:id="rId74" imgW="1739900" imgH="546100" progId="Equation.3">
                  <p:embed/>
                </p:oleObj>
              </mc:Choice>
              <mc:Fallback>
                <p:oleObj name="Equation" r:id="rId74" imgW="1739900" imgH="546100" progId="Equation.3">
                  <p:embed/>
                  <p:pic>
                    <p:nvPicPr>
                      <p:cNvPr id="100" name="Object 16">
                        <a:extLst>
                          <a:ext uri="{FF2B5EF4-FFF2-40B4-BE49-F238E27FC236}">
                            <a16:creationId xmlns:a16="http://schemas.microsoft.com/office/drawing/2014/main" id="{31075913-59AE-48D0-B5E2-62FB397D65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066" y="3561404"/>
                        <a:ext cx="985422" cy="3117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5359052-BF73-45D0-9673-6E3C8F69F2DA}"/>
              </a:ext>
            </a:extLst>
          </p:cNvPr>
          <p:cNvCxnSpPr/>
          <p:nvPr/>
        </p:nvCxnSpPr>
        <p:spPr>
          <a:xfrm>
            <a:off x="0" y="3940081"/>
            <a:ext cx="9151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Object 17">
            <a:extLst>
              <a:ext uri="{FF2B5EF4-FFF2-40B4-BE49-F238E27FC236}">
                <a16:creationId xmlns:a16="http://schemas.microsoft.com/office/drawing/2014/main" id="{EA1F30C9-83A3-4F4B-BB64-559C349FDCB5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953947170"/>
              </p:ext>
            </p:extLst>
          </p:nvPr>
        </p:nvGraphicFramePr>
        <p:xfrm>
          <a:off x="4374827" y="4066182"/>
          <a:ext cx="476250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6" name="公式" r:id="rId76" imgW="256540" imgH="267335" progId="Equation.3">
                  <p:embed/>
                </p:oleObj>
              </mc:Choice>
              <mc:Fallback>
                <p:oleObj name="公式" r:id="rId76" imgW="256540" imgH="267335" progId="Equation.3">
                  <p:embed/>
                  <p:pic>
                    <p:nvPicPr>
                      <p:cNvPr id="1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827" y="4066182"/>
                        <a:ext cx="476250" cy="505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 Box 18">
            <a:extLst>
              <a:ext uri="{FF2B5EF4-FFF2-40B4-BE49-F238E27FC236}">
                <a16:creationId xmlns:a16="http://schemas.microsoft.com/office/drawing/2014/main" id="{F6154A30-9450-4610-A423-1C60564BB5CD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247524" y="4691844"/>
            <a:ext cx="1783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满足不等式</a:t>
            </a:r>
          </a:p>
        </p:txBody>
      </p:sp>
      <p:graphicFrame>
        <p:nvGraphicFramePr>
          <p:cNvPr id="118" name="Object 19">
            <a:extLst>
              <a:ext uri="{FF2B5EF4-FFF2-40B4-BE49-F238E27FC236}">
                <a16:creationId xmlns:a16="http://schemas.microsoft.com/office/drawing/2014/main" id="{71499DBE-CFC7-410B-93AA-1EA1953F822F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4057953892"/>
              </p:ext>
            </p:extLst>
          </p:nvPr>
        </p:nvGraphicFramePr>
        <p:xfrm>
          <a:off x="202196" y="5310348"/>
          <a:ext cx="1115695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7" name="Equation" r:id="rId78" imgW="1605915" imgH="546100" progId="Equation.3">
                  <p:embed/>
                </p:oleObj>
              </mc:Choice>
              <mc:Fallback>
                <p:oleObj name="Equation" r:id="rId78" imgW="1605915" imgH="546100" progId="Equation.3">
                  <p:embed/>
                  <p:pic>
                    <p:nvPicPr>
                      <p:cNvPr id="1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196" y="5310348"/>
                        <a:ext cx="1115695" cy="3822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Text Box 20">
            <a:extLst>
              <a:ext uri="{FF2B5EF4-FFF2-40B4-BE49-F238E27FC236}">
                <a16:creationId xmlns:a16="http://schemas.microsoft.com/office/drawing/2014/main" id="{0F249E66-1306-45AA-A5BE-9C6F14E34DC0}"/>
              </a:ext>
            </a:extLst>
          </p:cNvPr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833391" y="4695337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所以若当</a:t>
            </a:r>
          </a:p>
        </p:txBody>
      </p:sp>
      <p:graphicFrame>
        <p:nvGraphicFramePr>
          <p:cNvPr id="129" name="Object 21">
            <a:extLst>
              <a:ext uri="{FF2B5EF4-FFF2-40B4-BE49-F238E27FC236}">
                <a16:creationId xmlns:a16="http://schemas.microsoft.com/office/drawing/2014/main" id="{088ADEFE-E3E0-4804-BCC7-CCF4ACCC213C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946052362"/>
              </p:ext>
            </p:extLst>
          </p:nvPr>
        </p:nvGraphicFramePr>
        <p:xfrm>
          <a:off x="3211439" y="4735755"/>
          <a:ext cx="742950" cy="36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08" name="Equation" r:id="rId80" imgW="1070610" imgH="523875" progId="Equation.3">
                  <p:embed/>
                </p:oleObj>
              </mc:Choice>
              <mc:Fallback>
                <p:oleObj name="Equation" r:id="rId80" imgW="1070610" imgH="523875" progId="Equation.3">
                  <p:embed/>
                  <p:pic>
                    <p:nvPicPr>
                      <p:cNvPr id="2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439" y="4735755"/>
                        <a:ext cx="742950" cy="361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 Box 24">
            <a:extLst>
              <a:ext uri="{FF2B5EF4-FFF2-40B4-BE49-F238E27FC236}">
                <a16:creationId xmlns:a16="http://schemas.microsoft.com/office/drawing/2014/main" id="{62E4AB55-F0F4-4A38-B569-E0913B40031F}"/>
              </a:ext>
            </a:extLst>
          </p:cNvPr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024671" y="4091116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面的证明可知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31" name="Text Box 25">
            <a:extLst>
              <a:ext uri="{FF2B5EF4-FFF2-40B4-BE49-F238E27FC236}">
                <a16:creationId xmlns:a16="http://schemas.microsoft.com/office/drawing/2014/main" id="{39CEE8C4-C7B9-4BD5-8178-2CCE722273F0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3049051" y="4114294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级数在点</a:t>
            </a:r>
          </a:p>
        </p:txBody>
      </p:sp>
      <p:sp>
        <p:nvSpPr>
          <p:cNvPr id="132" name="Text Box 26">
            <a:extLst>
              <a:ext uri="{FF2B5EF4-FFF2-40B4-BE49-F238E27FC236}">
                <a16:creationId xmlns:a16="http://schemas.microsoft.com/office/drawing/2014/main" id="{D3755970-BAD9-4EB1-B32D-F2B2BAFCEFD0}"/>
              </a:ext>
            </a:extLst>
          </p:cNvPr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3811" y="4668667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故假设不真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33" name="Text Box 27">
            <a:extLst>
              <a:ext uri="{FF2B5EF4-FFF2-40B4-BE49-F238E27FC236}">
                <a16:creationId xmlns:a16="http://schemas.microsoft.com/office/drawing/2014/main" id="{10D73059-99DC-4A9A-B5CA-03E7FD02C66B}"/>
              </a:ext>
            </a:extLst>
          </p:cNvPr>
          <p:cNvSpPr txBox="1"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333668" y="5283900"/>
            <a:ext cx="329252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原幂级数也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发散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4" name="Text Box 28">
            <a:extLst>
              <a:ext uri="{FF2B5EF4-FFF2-40B4-BE49-F238E27FC236}">
                <a16:creationId xmlns:a16="http://schemas.microsoft.com/office/drawing/2014/main" id="{D5E7AF85-55EB-4BBA-8692-EA1D05135627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913651" y="4683272"/>
            <a:ext cx="2164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时幂级数发散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35" name="Text Box 29">
            <a:extLst>
              <a:ext uri="{FF2B5EF4-FFF2-40B4-BE49-F238E27FC236}">
                <a16:creationId xmlns:a16="http://schemas.microsoft.com/office/drawing/2014/main" id="{D5AFD3E2-869A-44DC-853E-C9636EE79EEE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6006929" y="4691844"/>
            <a:ext cx="16240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则对一切</a:t>
            </a:r>
          </a:p>
        </p:txBody>
      </p:sp>
      <p:sp>
        <p:nvSpPr>
          <p:cNvPr id="136" name="Text Box 30">
            <a:extLst>
              <a:ext uri="{FF2B5EF4-FFF2-40B4-BE49-F238E27FC236}">
                <a16:creationId xmlns:a16="http://schemas.microsoft.com/office/drawing/2014/main" id="{A8413849-4F7D-484C-912D-5D7CCA93C03F}"/>
              </a:ext>
            </a:extLst>
          </p:cNvPr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1027" y="4089447"/>
            <a:ext cx="10972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则由前</a:t>
            </a:r>
          </a:p>
        </p:txBody>
      </p:sp>
      <p:sp>
        <p:nvSpPr>
          <p:cNvPr id="137" name="Text Box 31">
            <a:extLst>
              <a:ext uri="{FF2B5EF4-FFF2-40B4-BE49-F238E27FC236}">
                <a16:creationId xmlns:a16="http://schemas.microsoft.com/office/drawing/2014/main" id="{41C0E7FD-8B63-4140-8B05-60300BD239E7}"/>
              </a:ext>
            </a:extLst>
          </p:cNvPr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4719418" y="4108896"/>
            <a:ext cx="1554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也应收敛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138" name="Text Box 32">
            <a:extLst>
              <a:ext uri="{FF2B5EF4-FFF2-40B4-BE49-F238E27FC236}">
                <a16:creationId xmlns:a16="http://schemas.microsoft.com/office/drawing/2014/main" id="{2EE9CE08-4F9F-4188-BFC9-2A7FB00D3FF9}"/>
              </a:ext>
            </a:extLst>
          </p:cNvPr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6082128" y="4123184"/>
            <a:ext cx="1783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与所设矛盾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39" name="Text Box 36">
            <a:extLst>
              <a:ext uri="{FF2B5EF4-FFF2-40B4-BE49-F238E27FC236}">
                <a16:creationId xmlns:a16="http://schemas.microsoft.com/office/drawing/2014/main" id="{BFA885D9-828E-4253-B0EA-6FFF35E051E3}"/>
              </a:ext>
            </a:extLst>
          </p:cNvPr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4588348" y="5271835"/>
            <a:ext cx="104527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C157204-37E3-4FA2-9308-9D4A47598654}"/>
              </a:ext>
            </a:extLst>
          </p:cNvPr>
          <p:cNvCxnSpPr/>
          <p:nvPr/>
        </p:nvCxnSpPr>
        <p:spPr>
          <a:xfrm>
            <a:off x="-16659" y="1945874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560AF8-219D-4603-85F8-ADB5A24DBCA7}"/>
              </a:ext>
            </a:extLst>
          </p:cNvPr>
          <p:cNvCxnSpPr/>
          <p:nvPr/>
        </p:nvCxnSpPr>
        <p:spPr>
          <a:xfrm>
            <a:off x="-16659" y="3922992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13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  <p:bldP spid="86" grpId="0" bldLvl="0" animBg="1"/>
      <p:bldP spid="91" grpId="0" autoUpdateAnimBg="0"/>
      <p:bldP spid="92" grpId="0" autoUpdateAnimBg="0"/>
      <p:bldP spid="102" grpId="0" autoUpdateAnimBg="0"/>
      <p:bldP spid="107" grpId="0" autoUpdateAnimBg="0"/>
      <p:bldP spid="108" grpId="0" autoUpdateAnimBg="0"/>
      <p:bldP spid="109" grpId="0" autoUpdateAnimBg="0"/>
      <p:bldP spid="121" grpId="0" bldLvl="0" animBg="1"/>
      <p:bldP spid="95" grpId="0" autoUpdateAnimBg="0"/>
      <p:bldP spid="114" grpId="0" autoUpdateAnimBg="0"/>
      <p:bldP spid="128" grpId="0" build="p" autoUpdateAnimBg="0"/>
      <p:bldP spid="130" grpId="0" autoUpdateAnimBg="0"/>
      <p:bldP spid="131" grpId="0" autoUpdateAnimBg="0"/>
      <p:bldP spid="132" grpId="0" autoUpdateAnimBg="0"/>
      <p:bldP spid="133" grpId="0" autoUpdateAnimBg="0"/>
      <p:bldP spid="134" grpId="0" build="p" autoUpdateAnimBg="0" advAuto="0"/>
      <p:bldP spid="135" grpId="0" build="p" autoUpdateAnimBg="0"/>
      <p:bldP spid="136" grpId="0" build="p" autoUpdateAnimBg="0"/>
      <p:bldP spid="137" grpId="0" build="p" autoUpdateAnimBg="0" advAuto="0"/>
      <p:bldP spid="138" grpId="0" build="p" autoUpdateAnimBg="0"/>
      <p:bldP spid="13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>
            <a:extLst>
              <a:ext uri="{FF2B5EF4-FFF2-40B4-BE49-F238E27FC236}">
                <a16:creationId xmlns:a16="http://schemas.microsoft.com/office/drawing/2014/main" id="{663867F0-EA18-48B0-8075-8EB36E591AE9}"/>
              </a:ext>
            </a:extLst>
          </p:cNvPr>
          <p:cNvSpPr txBox="1"/>
          <p:nvPr/>
        </p:nvSpPr>
        <p:spPr>
          <a:xfrm>
            <a:off x="13334" y="438152"/>
            <a:ext cx="9130665" cy="31718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504739F-2A18-41B6-9C88-807303C0FBA6}"/>
              </a:ext>
            </a:extLst>
          </p:cNvPr>
          <p:cNvSpPr txBox="1"/>
          <p:nvPr/>
        </p:nvSpPr>
        <p:spPr>
          <a:xfrm>
            <a:off x="60276" y="409828"/>
            <a:ext cx="54167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收敛半径的存在性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556469"/>
              </p:ext>
            </p:extLst>
          </p:nvPr>
        </p:nvGraphicFramePr>
        <p:xfrm>
          <a:off x="642598" y="2110403"/>
          <a:ext cx="4318340" cy="559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" name="Document" r:id="rId30" imgW="5425440" imgH="685165" progId="Word.Document.8">
                  <p:embed/>
                </p:oleObj>
              </mc:Choice>
              <mc:Fallback>
                <p:oleObj name="Document" r:id="rId30" imgW="5425440" imgH="685165" progId="Word.Document.8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98" y="2110403"/>
                        <a:ext cx="4318340" cy="559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6399665"/>
              </p:ext>
            </p:extLst>
          </p:nvPr>
        </p:nvGraphicFramePr>
        <p:xfrm>
          <a:off x="642598" y="2618957"/>
          <a:ext cx="3706495" cy="58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" name="文档" r:id="rId32" imgW="9372600" imgH="1476375" progId="">
                  <p:embed/>
                </p:oleObj>
              </mc:Choice>
              <mc:Fallback>
                <p:oleObj name="文档" r:id="rId32" imgW="9372600" imgH="1476375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98" y="2618957"/>
                        <a:ext cx="3706495" cy="5812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31631926"/>
              </p:ext>
            </p:extLst>
          </p:nvPr>
        </p:nvGraphicFramePr>
        <p:xfrm>
          <a:off x="642599" y="3077344"/>
          <a:ext cx="5838942" cy="77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" name="文档" r:id="rId34" imgW="7829550" imgH="933450" progId="">
                  <p:embed/>
                </p:oleObj>
              </mc:Choice>
              <mc:Fallback>
                <p:oleObj name="文档" r:id="rId34" imgW="7829550" imgH="933450" progId="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99" y="3077344"/>
                        <a:ext cx="5838942" cy="770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0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B83937-4512-4D7B-BDCF-B61C0CD7FF7F}"/>
              </a:ext>
            </a:extLst>
          </p:cNvPr>
          <p:cNvSpPr/>
          <p:nvPr/>
        </p:nvSpPr>
        <p:spPr>
          <a:xfrm>
            <a:off x="498986" y="101074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如果幂级数</a:t>
            </a:r>
            <a:endParaRPr lang="zh-CN" altLang="en-US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908A741-82F6-462C-BC8A-4DAC52A142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038681"/>
              </p:ext>
            </p:extLst>
          </p:nvPr>
        </p:nvGraphicFramePr>
        <p:xfrm>
          <a:off x="4299838" y="1131888"/>
          <a:ext cx="544326" cy="276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" name="Equation" r:id="rId36" imgW="355320" imgH="177480" progId="Equation.DSMT4">
                  <p:embed/>
                </p:oleObj>
              </mc:Choice>
              <mc:Fallback>
                <p:oleObj name="Equation" r:id="rId36" imgW="355320" imgH="177480" progId="Equation.DSMT4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9838" y="1131888"/>
                        <a:ext cx="544326" cy="276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2D07396-BF9F-491C-819B-3D9B09D03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43406"/>
              </p:ext>
            </p:extLst>
          </p:nvPr>
        </p:nvGraphicFramePr>
        <p:xfrm>
          <a:off x="4669380" y="1591863"/>
          <a:ext cx="349567" cy="426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" name="Equation" r:id="rId38" imgW="164880" imgH="203040" progId="Equation.DSMT4">
                  <p:embed/>
                </p:oleObj>
              </mc:Choice>
              <mc:Fallback>
                <p:oleObj name="Equation" r:id="rId38" imgW="164880" imgH="203040" progId="Equation.DSMT4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380" y="1591863"/>
                        <a:ext cx="349567" cy="42639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54">
            <a:extLst>
              <a:ext uri="{FF2B5EF4-FFF2-40B4-BE49-F238E27FC236}">
                <a16:creationId xmlns:a16="http://schemas.microsoft.com/office/drawing/2014/main" id="{B2D7BF17-2AA5-4E9E-A164-7E8D3F5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654" y="1038457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不是仅在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6" name="Rectangle 155">
            <a:extLst>
              <a:ext uri="{FF2B5EF4-FFF2-40B4-BE49-F238E27FC236}">
                <a16:creationId xmlns:a16="http://schemas.microsoft.com/office/drawing/2014/main" id="{BCA109BC-A904-4EFE-BA29-BF2CAE3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140" y="1561212"/>
            <a:ext cx="4902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都收敛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则必有一个完全确定的正数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Rectangle 156">
            <a:extLst>
              <a:ext uri="{FF2B5EF4-FFF2-40B4-BE49-F238E27FC236}">
                <a16:creationId xmlns:a16="http://schemas.microsoft.com/office/drawing/2014/main" id="{F110C51B-7D15-41D6-B1D5-4687484CE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937" y="1563541"/>
            <a:ext cx="31486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它具有下列性质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0" name="Object 25">
            <a:extLst>
              <a:ext uri="{FF2B5EF4-FFF2-40B4-BE49-F238E27FC236}">
                <a16:creationId xmlns:a16="http://schemas.microsoft.com/office/drawing/2014/main" id="{46E215C5-98EE-4EB0-AAEA-CD620B8D8BE8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0931918"/>
              </p:ext>
            </p:extLst>
          </p:nvPr>
        </p:nvGraphicFramePr>
        <p:xfrm>
          <a:off x="2230550" y="967084"/>
          <a:ext cx="667346" cy="56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" name="Equation" r:id="rId40" imgW="1427480" imgH="1204595" progId="Equation.3">
                  <p:embed/>
                </p:oleObj>
              </mc:Choice>
              <mc:Fallback>
                <p:oleObj name="Equation" r:id="rId40" imgW="1427480" imgH="1204595" progId="Equation.3">
                  <p:embed/>
                  <p:pic>
                    <p:nvPicPr>
                      <p:cNvPr id="9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550" y="967084"/>
                        <a:ext cx="667346" cy="5635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6D7F32E6-52D6-4B12-BFAC-F72184CECA22}"/>
              </a:ext>
            </a:extLst>
          </p:cNvPr>
          <p:cNvSpPr/>
          <p:nvPr/>
        </p:nvSpPr>
        <p:spPr>
          <a:xfrm>
            <a:off x="4774972" y="1034714"/>
            <a:ext cx="3951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+mn-ea"/>
                <a:cs typeface="Times New Roman" panose="02020603050405020304" pitchFamily="18" charset="0"/>
              </a:rPr>
              <a:t>点收敛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也不是在整个数轴上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FEF8E067-0F9F-4678-8EE9-E60308AC3A7A}"/>
              </a:ext>
            </a:extLst>
          </p:cNvPr>
          <p:cNvGrpSpPr/>
          <p:nvPr/>
        </p:nvGrpSpPr>
        <p:grpSpPr bwMode="auto">
          <a:xfrm>
            <a:off x="761951" y="3965399"/>
            <a:ext cx="7377113" cy="339725"/>
            <a:chOff x="759" y="3466"/>
            <a:chExt cx="4647" cy="214"/>
          </a:xfrm>
        </p:grpSpPr>
        <p:graphicFrame>
          <p:nvGraphicFramePr>
            <p:cNvPr id="33" name="Object 3">
              <a:extLst>
                <a:ext uri="{FF2B5EF4-FFF2-40B4-BE49-F238E27FC236}">
                  <a16:creationId xmlns:a16="http://schemas.microsoft.com/office/drawing/2014/main" id="{22CD020E-9EF3-4FD8-B25F-780AF5CC1948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2936" y="3528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7" name="Equation" r:id="rId42" imgW="256540" imgH="278765" progId="Equation.3">
                    <p:embed/>
                  </p:oleObj>
                </mc:Choice>
                <mc:Fallback>
                  <p:oleObj name="Equation" r:id="rId42" imgW="256540" imgH="278765" progId="Equation.3">
                    <p:embed/>
                    <p:pic>
                      <p:nvPicPr>
                        <p:cNvPr id="7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" y="3528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42BB7864-02C2-4734-91A1-DBC1324C67F7}"/>
                </a:ext>
              </a:extLst>
            </p:cNvPr>
            <p:cNvGrpSpPr/>
            <p:nvPr/>
          </p:nvGrpSpPr>
          <p:grpSpPr bwMode="auto">
            <a:xfrm>
              <a:off x="759" y="3466"/>
              <a:ext cx="4647" cy="211"/>
              <a:chOff x="759" y="3466"/>
              <a:chExt cx="4647" cy="211"/>
            </a:xfrm>
          </p:grpSpPr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1BE2D751-655A-4908-8824-1D106E9D7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987" y="3466"/>
                <a:ext cx="34" cy="3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63C194B6-C676-49AC-BFCE-15FC6C79A1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759" y="3490"/>
                <a:ext cx="46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7" name="Object 7">
                <a:extLst>
                  <a:ext uri="{FF2B5EF4-FFF2-40B4-BE49-F238E27FC236}">
                    <a16:creationId xmlns:a16="http://schemas.microsoft.com/office/drawing/2014/main" id="{EB410F99-0C80-4116-94D3-446C001C57C5}"/>
                  </a:ext>
                </a:extLst>
              </p:cNvPr>
              <p:cNvGraphicFramePr>
                <a:graphicFrameLocks noChangeAspect="1"/>
              </p:cNvGraphicFramePr>
              <p:nvPr>
                <p:custDataLst>
                  <p:tags r:id="rId27"/>
                </p:custDataLst>
              </p:nvPr>
            </p:nvGraphicFramePr>
            <p:xfrm>
              <a:off x="5280" y="3544"/>
              <a:ext cx="126" cy="1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8" name="Equation" r:id="rId44" imgW="267335" imgH="278765" progId="Equation.DSMT4">
                      <p:embed/>
                    </p:oleObj>
                  </mc:Choice>
                  <mc:Fallback>
                    <p:oleObj name="Equation" r:id="rId44" imgW="267335" imgH="278765" progId="Equation.DSMT4">
                      <p:embed/>
                      <p:pic>
                        <p:nvPicPr>
                          <p:cNvPr id="76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3544"/>
                            <a:ext cx="126" cy="13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8D6D50D4-EDB1-42E2-ABFF-4FFD75FEE94F}"/>
              </a:ext>
            </a:extLst>
          </p:cNvPr>
          <p:cNvGrpSpPr/>
          <p:nvPr/>
        </p:nvGrpSpPr>
        <p:grpSpPr bwMode="auto">
          <a:xfrm>
            <a:off x="6262641" y="3984456"/>
            <a:ext cx="1909763" cy="369888"/>
            <a:chOff x="4224" y="3478"/>
            <a:chExt cx="1203" cy="233"/>
          </a:xfrm>
        </p:grpSpPr>
        <p:sp>
          <p:nvSpPr>
            <p:cNvPr id="39" name="Text Box 9">
              <a:extLst>
                <a:ext uri="{FF2B5EF4-FFF2-40B4-BE49-F238E27FC236}">
                  <a16:creationId xmlns:a16="http://schemas.microsoft.com/office/drawing/2014/main" id="{F2D425B6-4215-4254-B3CB-9237A5C58E37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23" y="3478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散</a:t>
              </a:r>
            </a:p>
          </p:txBody>
        </p:sp>
        <p:sp>
          <p:nvSpPr>
            <p:cNvPr id="40" name="Line 10">
              <a:extLst>
                <a:ext uri="{FF2B5EF4-FFF2-40B4-BE49-F238E27FC236}">
                  <a16:creationId xmlns:a16="http://schemas.microsoft.com/office/drawing/2014/main" id="{C6C2C790-008E-4286-9DC2-5C01E3F500AA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4224" y="3490"/>
              <a:ext cx="912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11">
            <a:extLst>
              <a:ext uri="{FF2B5EF4-FFF2-40B4-BE49-F238E27FC236}">
                <a16:creationId xmlns:a16="http://schemas.microsoft.com/office/drawing/2014/main" id="{A0754755-138D-4ED3-B78B-F73AA959BD06}"/>
              </a:ext>
            </a:extLst>
          </p:cNvPr>
          <p:cNvGrpSpPr/>
          <p:nvPr/>
        </p:nvGrpSpPr>
        <p:grpSpPr bwMode="auto">
          <a:xfrm>
            <a:off x="776239" y="3949531"/>
            <a:ext cx="1905000" cy="411163"/>
            <a:chOff x="768" y="3456"/>
            <a:chExt cx="1200" cy="259"/>
          </a:xfrm>
        </p:grpSpPr>
        <p:sp>
          <p:nvSpPr>
            <p:cNvPr id="42" name="Text Box 12">
              <a:extLst>
                <a:ext uri="{FF2B5EF4-FFF2-40B4-BE49-F238E27FC236}">
                  <a16:creationId xmlns:a16="http://schemas.microsoft.com/office/drawing/2014/main" id="{ED33F21D-2AC4-4092-B5E6-D95C86B2E075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64" y="3482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 散</a:t>
              </a:r>
            </a:p>
          </p:txBody>
        </p:sp>
        <p:sp>
          <p:nvSpPr>
            <p:cNvPr id="43" name="Line 13">
              <a:extLst>
                <a:ext uri="{FF2B5EF4-FFF2-40B4-BE49-F238E27FC236}">
                  <a16:creationId xmlns:a16="http://schemas.microsoft.com/office/drawing/2014/main" id="{F86D8209-F118-4BEF-8CF0-7E7930C1D1CC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768" y="3490"/>
              <a:ext cx="1008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val 14">
              <a:extLst>
                <a:ext uri="{FF2B5EF4-FFF2-40B4-BE49-F238E27FC236}">
                  <a16:creationId xmlns:a16="http://schemas.microsoft.com/office/drawing/2014/main" id="{A1064520-D073-40B3-9BE1-0470E4CCC66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767" y="3456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Oval 15">
            <a:extLst>
              <a:ext uri="{FF2B5EF4-FFF2-40B4-BE49-F238E27FC236}">
                <a16:creationId xmlns:a16="http://schemas.microsoft.com/office/drawing/2014/main" id="{01FF6C2C-41F3-4BAB-836B-31FA4E235DE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14951" y="3949524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16">
            <a:extLst>
              <a:ext uri="{FF2B5EF4-FFF2-40B4-BE49-F238E27FC236}">
                <a16:creationId xmlns:a16="http://schemas.microsoft.com/office/drawing/2014/main" id="{C9581ABE-DDF9-43B1-B33B-DCD0583F3776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186439" y="3949524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17">
            <a:extLst>
              <a:ext uri="{FF2B5EF4-FFF2-40B4-BE49-F238E27FC236}">
                <a16:creationId xmlns:a16="http://schemas.microsoft.com/office/drawing/2014/main" id="{E3D3BEAB-3E22-4A53-8619-A4EB8A3E7CF6}"/>
              </a:ext>
            </a:extLst>
          </p:cNvPr>
          <p:cNvGrpSpPr/>
          <p:nvPr/>
        </p:nvGrpSpPr>
        <p:grpSpPr bwMode="auto">
          <a:xfrm>
            <a:off x="2833639" y="3892377"/>
            <a:ext cx="2871787" cy="460375"/>
            <a:chOff x="2064" y="3420"/>
            <a:chExt cx="1809" cy="290"/>
          </a:xfrm>
        </p:grpSpPr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93FCD7BF-8AC1-4773-BA32-6FCA9BECE5FD}"/>
                </a:ext>
              </a:extLst>
            </p:cNvPr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2112" y="3494"/>
              <a:ext cx="176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19">
              <a:extLst>
                <a:ext uri="{FF2B5EF4-FFF2-40B4-BE49-F238E27FC236}">
                  <a16:creationId xmlns:a16="http://schemas.microsoft.com/office/drawing/2014/main" id="{6928A9E7-1D54-4B4C-8964-63553EAD44D9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520" y="3420"/>
              <a:ext cx="110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敛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val 20">
              <a:extLst>
                <a:ext uri="{FF2B5EF4-FFF2-40B4-BE49-F238E27FC236}">
                  <a16:creationId xmlns:a16="http://schemas.microsoft.com/office/drawing/2014/main" id="{7D795EBB-1067-4751-8AB2-0FA9408130EF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064" y="3460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1">
            <a:extLst>
              <a:ext uri="{FF2B5EF4-FFF2-40B4-BE49-F238E27FC236}">
                <a16:creationId xmlns:a16="http://schemas.microsoft.com/office/drawing/2014/main" id="{530D6D92-C3D4-439A-9274-673043DA8CC5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422505" y="3650042"/>
            <a:ext cx="106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52" name="Text Box 22">
            <a:extLst>
              <a:ext uri="{FF2B5EF4-FFF2-40B4-BE49-F238E27FC236}">
                <a16:creationId xmlns:a16="http://schemas.microsoft.com/office/drawing/2014/main" id="{4EB02652-FEB3-47FA-B277-2E38DEA0231D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83068" y="3650042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A10EEDC0-3179-489A-9CA0-3464B4DC5B69}"/>
              </a:ext>
            </a:extLst>
          </p:cNvPr>
          <p:cNvSpPr/>
          <p:nvPr/>
        </p:nvSpPr>
        <p:spPr>
          <a:xfrm>
            <a:off x="395013" y="4574056"/>
            <a:ext cx="2514826" cy="1533202"/>
          </a:xfrm>
          <a:prstGeom prst="cloudCallout">
            <a:avLst>
              <a:gd name="adj1" fmla="val 40861"/>
              <a:gd name="adj2" fmla="val -83793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会不会有个收敛点与发散点的“混沌地带”？</a:t>
            </a:r>
          </a:p>
        </p:txBody>
      </p:sp>
      <p:sp>
        <p:nvSpPr>
          <p:cNvPr id="54" name="思想气泡: 云 53">
            <a:extLst>
              <a:ext uri="{FF2B5EF4-FFF2-40B4-BE49-F238E27FC236}">
                <a16:creationId xmlns:a16="http://schemas.microsoft.com/office/drawing/2014/main" id="{082BC24A-35DD-42CE-AE97-EF872D50033D}"/>
              </a:ext>
            </a:extLst>
          </p:cNvPr>
          <p:cNvSpPr/>
          <p:nvPr/>
        </p:nvSpPr>
        <p:spPr>
          <a:xfrm>
            <a:off x="5705426" y="4574056"/>
            <a:ext cx="2457453" cy="1533202"/>
          </a:xfrm>
          <a:prstGeom prst="cloudCallout">
            <a:avLst>
              <a:gd name="adj1" fmla="val -37875"/>
              <a:gd name="adj2" fmla="val -83313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怎么会两个临界点</a:t>
            </a:r>
            <a:r>
              <a:rPr lang="en-US" altLang="zh-CN" sz="1600" i="1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i="1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-R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恰好关于原点对称呢？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D0A530A-F8D2-47F0-BD06-50572DB617E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18" y="4326916"/>
            <a:ext cx="1152274" cy="622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5" grpId="0"/>
      <p:bldP spid="26" grpId="0"/>
      <p:bldP spid="27" grpId="0"/>
      <p:bldP spid="28" grpId="0"/>
      <p:bldP spid="45" grpId="0" bldLvl="0" animBg="1"/>
      <p:bldP spid="46" grpId="0" bldLvl="0" animBg="1"/>
      <p:bldP spid="51" grpId="0" autoUpdateAnimBg="0"/>
      <p:bldP spid="52" grpId="0" autoUpdateAnimBg="0"/>
      <p:bldP spid="29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3394" y="1102499"/>
            <a:ext cx="442874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称为幂级数的</a:t>
            </a:r>
            <a:r>
              <a:rPr lang="zh-CN" altLang="en-US" sz="2400" b="1" u="sng" dirty="0">
                <a:solidFill>
                  <a:srgbClr val="0000FF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收敛半径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42892397"/>
              </p:ext>
            </p:extLst>
          </p:nvPr>
        </p:nvGraphicFramePr>
        <p:xfrm>
          <a:off x="5451792" y="2837964"/>
          <a:ext cx="2189979" cy="376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4" name="Equation" r:id="rId24" imgW="67056000" imgH="11582400" progId="Equation.DSMT4">
                  <p:embed/>
                </p:oleObj>
              </mc:Choice>
              <mc:Fallback>
                <p:oleObj name="Equation" r:id="rId24" imgW="67056000" imgH="11582400" progId="Equation.DSMT4">
                  <p:embed/>
                  <p:pic>
                    <p:nvPicPr>
                      <p:cNvPr id="0" name="Picture 2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792" y="2837964"/>
                        <a:ext cx="2189979" cy="3764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36110531"/>
              </p:ext>
            </p:extLst>
          </p:nvPr>
        </p:nvGraphicFramePr>
        <p:xfrm>
          <a:off x="2028643" y="4691601"/>
          <a:ext cx="97345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" name="Equation" r:id="rId26" imgW="27736800" imgH="9448800" progId="Equation.DSMT4">
                  <p:embed/>
                </p:oleObj>
              </mc:Choice>
              <mc:Fallback>
                <p:oleObj name="Equation" r:id="rId26" imgW="27736800" imgH="9448800" progId="Equation.DSMT4">
                  <p:embed/>
                  <p:pic>
                    <p:nvPicPr>
                      <p:cNvPr id="0" name="Picture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643" y="4691601"/>
                        <a:ext cx="97345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10137543"/>
              </p:ext>
            </p:extLst>
          </p:nvPr>
        </p:nvGraphicFramePr>
        <p:xfrm>
          <a:off x="3308123" y="4691601"/>
          <a:ext cx="99504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" name="Equation" r:id="rId28" imgW="28346400" imgH="9448800" progId="Equation.DSMT4">
                  <p:embed/>
                </p:oleObj>
              </mc:Choice>
              <mc:Fallback>
                <p:oleObj name="Equation" r:id="rId28" imgW="28346400" imgH="9448800" progId="Equation.DSMT4">
                  <p:embed/>
                  <p:pic>
                    <p:nvPicPr>
                      <p:cNvPr id="0" name="Picture 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123" y="4691601"/>
                        <a:ext cx="99504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20996330"/>
              </p:ext>
            </p:extLst>
          </p:nvPr>
        </p:nvGraphicFramePr>
        <p:xfrm>
          <a:off x="4609193" y="4688391"/>
          <a:ext cx="893351" cy="33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" name="Equation" r:id="rId30" imgW="1155600" imgH="393480" progId="Equation.DSMT4">
                  <p:embed/>
                </p:oleObj>
              </mc:Choice>
              <mc:Fallback>
                <p:oleObj name="Equation" r:id="rId30" imgW="1155600" imgH="393480" progId="Equation.DSMT4">
                  <p:embed/>
                  <p:pic>
                    <p:nvPicPr>
                      <p:cNvPr id="0" name="Picture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193" y="4688391"/>
                        <a:ext cx="893351" cy="3366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317350289"/>
              </p:ext>
            </p:extLst>
          </p:nvPr>
        </p:nvGraphicFramePr>
        <p:xfrm>
          <a:off x="727573" y="4691601"/>
          <a:ext cx="99504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8" name="Equation" r:id="rId32" imgW="28346400" imgH="9448800" progId="Equation.DSMT4">
                  <p:embed/>
                </p:oleObj>
              </mc:Choice>
              <mc:Fallback>
                <p:oleObj name="Equation" r:id="rId32" imgW="28346400" imgH="9448800" progId="Equation.DSMT4">
                  <p:embed/>
                  <p:pic>
                    <p:nvPicPr>
                      <p:cNvPr id="0" name="Picture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73" y="4691601"/>
                        <a:ext cx="99504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51919774"/>
              </p:ext>
            </p:extLst>
          </p:nvPr>
        </p:nvGraphicFramePr>
        <p:xfrm>
          <a:off x="1559632" y="1667205"/>
          <a:ext cx="867956" cy="35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" name="Equation" r:id="rId34" imgW="11887200" imgH="4876800" progId="Equation.DSMT4">
                  <p:embed/>
                </p:oleObj>
              </mc:Choice>
              <mc:Fallback>
                <p:oleObj name="Equation" r:id="rId34" imgW="11887200" imgH="4876800" progId="Equation.DSMT4">
                  <p:embed/>
                  <p:pic>
                    <p:nvPicPr>
                      <p:cNvPr id="0" name="Picture 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632" y="1667205"/>
                        <a:ext cx="867956" cy="353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6055" y="1613637"/>
            <a:ext cx="59674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开区间              称为幂级数的</a:t>
            </a:r>
            <a:r>
              <a:rPr lang="zh-CN" altLang="en-US" sz="2400" b="1" u="sng" dirty="0">
                <a:solidFill>
                  <a:srgbClr val="0000FF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收敛区间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 bwMode="auto">
          <a:xfrm>
            <a:off x="627047" y="2782084"/>
            <a:ext cx="47788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若幂级数只在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处收敛，则</a:t>
            </a: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 bwMode="auto">
          <a:xfrm>
            <a:off x="641906" y="3356781"/>
            <a:ext cx="460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若幂级数对一切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都收敛，则</a:t>
            </a: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76814244"/>
              </p:ext>
            </p:extLst>
          </p:nvPr>
        </p:nvGraphicFramePr>
        <p:xfrm>
          <a:off x="5451792" y="3356018"/>
          <a:ext cx="3023315" cy="36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0" name="Equation" r:id="rId36" imgW="94488000" imgH="11582400" progId="Equation.DSMT4">
                  <p:embed/>
                </p:oleObj>
              </mc:Choice>
              <mc:Fallback>
                <p:oleObj name="Equation" r:id="rId36" imgW="94488000" imgH="115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1792" y="3356018"/>
                        <a:ext cx="3023315" cy="36944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 bwMode="auto">
          <a:xfrm>
            <a:off x="5793710" y="1623048"/>
            <a:ext cx="2621280" cy="460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（与收敛域不同）</a:t>
            </a: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5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6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9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6173BDE6-A952-4345-8663-26817285F476}"/>
              </a:ext>
            </a:extLst>
          </p:cNvPr>
          <p:cNvSpPr txBox="1"/>
          <p:nvPr/>
        </p:nvSpPr>
        <p:spPr>
          <a:xfrm>
            <a:off x="13335" y="473711"/>
            <a:ext cx="54654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收敛半径和收敛区间的定义：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B0067F7F-E74B-46F5-A6CA-D69422569E5C}"/>
              </a:ext>
            </a:extLst>
          </p:cNvPr>
          <p:cNvSpPr txBox="1"/>
          <p:nvPr/>
        </p:nvSpPr>
        <p:spPr>
          <a:xfrm>
            <a:off x="13335" y="2165378"/>
            <a:ext cx="54654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规定：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08189B3B-FF12-4E72-897F-0E7ED46E015D}"/>
              </a:ext>
            </a:extLst>
          </p:cNvPr>
          <p:cNvSpPr txBox="1"/>
          <p:nvPr/>
        </p:nvSpPr>
        <p:spPr>
          <a:xfrm>
            <a:off x="13335" y="4069004"/>
            <a:ext cx="54654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幂级数的收敛域可能为：</a:t>
            </a:r>
          </a:p>
        </p:txBody>
      </p:sp>
      <p:graphicFrame>
        <p:nvGraphicFramePr>
          <p:cNvPr id="29" name="Object 7">
            <a:extLst>
              <a:ext uri="{FF2B5EF4-FFF2-40B4-BE49-F238E27FC236}">
                <a16:creationId xmlns:a16="http://schemas.microsoft.com/office/drawing/2014/main" id="{A037EB5E-B50D-4219-B3B1-8AE089AC29A7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880748471"/>
              </p:ext>
            </p:extLst>
          </p:nvPr>
        </p:nvGraphicFramePr>
        <p:xfrm>
          <a:off x="5808569" y="4650326"/>
          <a:ext cx="4699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1" name="Equation" r:id="rId38" imgW="609480" imgH="482400" progId="Equation.DSMT4">
                  <p:embed/>
                </p:oleObj>
              </mc:Choice>
              <mc:Fallback>
                <p:oleObj name="Equation" r:id="rId38" imgW="609480" imgH="4824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569" y="4650326"/>
                        <a:ext cx="469900" cy="412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7">
            <a:extLst>
              <a:ext uri="{FF2B5EF4-FFF2-40B4-BE49-F238E27FC236}">
                <a16:creationId xmlns:a16="http://schemas.microsoft.com/office/drawing/2014/main" id="{B31CA213-56CA-492A-A982-1C1F7318AF43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70122539"/>
              </p:ext>
            </p:extLst>
          </p:nvPr>
        </p:nvGraphicFramePr>
        <p:xfrm>
          <a:off x="6584496" y="4650326"/>
          <a:ext cx="1057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2" name="Equation" r:id="rId40" imgW="1371600" imgH="482400" progId="Equation.DSMT4">
                  <p:embed/>
                </p:oleObj>
              </mc:Choice>
              <mc:Fallback>
                <p:oleObj name="Equation" r:id="rId40" imgW="1371600" imgH="482400" progId="Equation.DSMT4">
                  <p:embed/>
                  <p:pic>
                    <p:nvPicPr>
                      <p:cNvPr id="29" name="Object 7">
                        <a:extLst>
                          <a:ext uri="{FF2B5EF4-FFF2-40B4-BE49-F238E27FC236}">
                            <a16:creationId xmlns:a16="http://schemas.microsoft.com/office/drawing/2014/main" id="{A037EB5E-B50D-4219-B3B1-8AE089AC2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496" y="4650326"/>
                        <a:ext cx="1057275" cy="412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8">
            <a:extLst>
              <a:ext uri="{FF2B5EF4-FFF2-40B4-BE49-F238E27FC236}">
                <a16:creationId xmlns:a16="http://schemas.microsoft.com/office/drawing/2014/main" id="{4B256B73-D8EE-4CBA-948B-D8A844C6EF2E}"/>
              </a:ext>
            </a:extLst>
          </p:cNvPr>
          <p:cNvSpPr txBox="1"/>
          <p:nvPr/>
        </p:nvSpPr>
        <p:spPr>
          <a:xfrm>
            <a:off x="13335" y="5293541"/>
            <a:ext cx="6686045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问题：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如何求幂级数的收敛半径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?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思想气泡: 云 9">
            <a:extLst>
              <a:ext uri="{FF2B5EF4-FFF2-40B4-BE49-F238E27FC236}">
                <a16:creationId xmlns:a16="http://schemas.microsoft.com/office/drawing/2014/main" id="{2F9E6C27-D520-4B94-9218-4A19E4985F8F}"/>
              </a:ext>
            </a:extLst>
          </p:cNvPr>
          <p:cNvSpPr/>
          <p:nvPr/>
        </p:nvSpPr>
        <p:spPr>
          <a:xfrm>
            <a:off x="6043519" y="486208"/>
            <a:ext cx="2210133" cy="932826"/>
          </a:xfrm>
          <a:prstGeom prst="cloudCallout">
            <a:avLst>
              <a:gd name="adj1" fmla="val -16969"/>
              <a:gd name="adj2" fmla="val 6865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若没注意这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个字，后果很严重！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ldLvl="0" animBg="1" autoUpdateAnimBg="0"/>
      <p:bldP spid="19" grpId="0"/>
      <p:bldP spid="20" grpId="0"/>
      <p:bldP spid="9" grpId="0" bldLvl="0" animBg="1"/>
      <p:bldP spid="26" grpId="0" animBg="1"/>
      <p:bldP spid="27" grpId="0" animBg="1"/>
      <p:bldP spid="28" grpId="0" animBg="1"/>
      <p:bldP spid="31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8">
            <a:extLst>
              <a:ext uri="{FF2B5EF4-FFF2-40B4-BE49-F238E27FC236}">
                <a16:creationId xmlns:a16="http://schemas.microsoft.com/office/drawing/2014/main" id="{1F8FE28C-8895-4672-A773-9860F6DBD135}"/>
              </a:ext>
            </a:extLst>
          </p:cNvPr>
          <p:cNvSpPr txBox="1"/>
          <p:nvPr/>
        </p:nvSpPr>
        <p:spPr>
          <a:xfrm>
            <a:off x="13335" y="438152"/>
            <a:ext cx="9117332" cy="2489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AFE5E0E9-B8B5-42C3-A48E-3969CE443C76}"/>
              </a:ext>
            </a:extLst>
          </p:cNvPr>
          <p:cNvSpPr txBox="1"/>
          <p:nvPr/>
        </p:nvSpPr>
        <p:spPr>
          <a:xfrm>
            <a:off x="13334" y="437853"/>
            <a:ext cx="54167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系数模比值法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4311490"/>
              </p:ext>
            </p:extLst>
          </p:nvPr>
        </p:nvGraphicFramePr>
        <p:xfrm>
          <a:off x="1501176" y="3004624"/>
          <a:ext cx="2990091" cy="71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6" name="Equation" r:id="rId41" imgW="5274310" imgH="1259840" progId="Equation.3">
                  <p:embed/>
                </p:oleObj>
              </mc:Choice>
              <mc:Fallback>
                <p:oleObj name="Equation" r:id="rId41" imgW="5274310" imgH="1259840" progId="Equation.3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176" y="3004624"/>
                        <a:ext cx="2990091" cy="7163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96290" y="966231"/>
            <a:ext cx="11938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66681618"/>
              </p:ext>
            </p:extLst>
          </p:nvPr>
        </p:nvGraphicFramePr>
        <p:xfrm>
          <a:off x="1285092" y="868391"/>
          <a:ext cx="726440" cy="61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7" name="Equation" r:id="rId43" imgW="1427480" imgH="1204595" progId="Equation.3">
                  <p:embed/>
                </p:oleObj>
              </mc:Choice>
              <mc:Fallback>
                <p:oleObj name="Equation" r:id="rId43" imgW="1427480" imgH="1204595" progId="Equation.3">
                  <p:embed/>
                  <p:pic>
                    <p:nvPicPr>
                      <p:cNvPr id="0" name="Picture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092" y="868391"/>
                        <a:ext cx="726440" cy="6132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83750" y="967816"/>
            <a:ext cx="220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的系数满足</a:t>
            </a:r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080492946"/>
              </p:ext>
            </p:extLst>
          </p:nvPr>
        </p:nvGraphicFramePr>
        <p:xfrm>
          <a:off x="3661740" y="851190"/>
          <a:ext cx="1659054" cy="67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8" name="Equation" r:id="rId45" imgW="2754630" imgH="1115060" progId="Equation.3">
                  <p:embed/>
                </p:oleObj>
              </mc:Choice>
              <mc:Fallback>
                <p:oleObj name="Equation" r:id="rId45" imgW="2754630" imgH="1115060" progId="Equation.3">
                  <p:embed/>
                  <p:pic>
                    <p:nvPicPr>
                      <p:cNvPr id="0" name="Picture 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740" y="851190"/>
                        <a:ext cx="1659054" cy="6723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392064001"/>
              </p:ext>
            </p:extLst>
          </p:nvPr>
        </p:nvGraphicFramePr>
        <p:xfrm>
          <a:off x="2937783" y="1466852"/>
          <a:ext cx="842010" cy="54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" name="Equation" r:id="rId47" imgW="25908000" imgH="21640800" progId="Equation.DSMT4">
                  <p:embed/>
                </p:oleObj>
              </mc:Choice>
              <mc:Fallback>
                <p:oleObj name="Equation" r:id="rId47" imgW="25908000" imgH="21640800" progId="Equation.DSMT4">
                  <p:embed/>
                  <p:pic>
                    <p:nvPicPr>
                      <p:cNvPr id="0" name="Picture 2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783" y="1466852"/>
                        <a:ext cx="842010" cy="5424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502432002"/>
              </p:ext>
            </p:extLst>
          </p:nvPr>
        </p:nvGraphicFramePr>
        <p:xfrm>
          <a:off x="2937783" y="2116595"/>
          <a:ext cx="842010" cy="30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" name="Equation" r:id="rId49" imgW="1259840" imgH="457200" progId="Equation.3">
                  <p:embed/>
                </p:oleObj>
              </mc:Choice>
              <mc:Fallback>
                <p:oleObj name="Equation" r:id="rId49" imgW="1259840" imgH="457200" progId="Equation.3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783" y="2116595"/>
                        <a:ext cx="842010" cy="307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821001"/>
              </p:ext>
            </p:extLst>
          </p:nvPr>
        </p:nvGraphicFramePr>
        <p:xfrm>
          <a:off x="2940582" y="2580445"/>
          <a:ext cx="734784" cy="299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1" name="Equation" r:id="rId51" imgW="1126490" imgH="457200" progId="Equation.3">
                  <p:embed/>
                </p:oleObj>
              </mc:Choice>
              <mc:Fallback>
                <p:oleObj name="Equation" r:id="rId51" imgW="1126490" imgH="457200" progId="Equation.3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582" y="2580445"/>
                        <a:ext cx="734784" cy="299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79904" y="3082795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4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4235" y="3664436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≠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55" name="Text Box 1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34493" y="3690692"/>
            <a:ext cx="3962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则根据比值审敛法可知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6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313892" y="4097637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57" name="Object 14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62442514"/>
              </p:ext>
            </p:extLst>
          </p:nvPr>
        </p:nvGraphicFramePr>
        <p:xfrm>
          <a:off x="1733568" y="4149893"/>
          <a:ext cx="1054343" cy="363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2" name="Equation" r:id="rId53" imgW="1605915" imgH="546100" progId="Equation.3">
                  <p:embed/>
                </p:oleObj>
              </mc:Choice>
              <mc:Fallback>
                <p:oleObj name="Equation" r:id="rId53" imgW="1605915" imgH="546100" progId="Equation.3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68" y="4149893"/>
                        <a:ext cx="1054343" cy="3636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08843" y="4143134"/>
            <a:ext cx="3036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原级数绝对收敛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0" name="Text Box 1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313892" y="4561821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61" name="Object 17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396195651"/>
              </p:ext>
            </p:extLst>
          </p:nvPr>
        </p:nvGraphicFramePr>
        <p:xfrm>
          <a:off x="1758392" y="4586903"/>
          <a:ext cx="1214755" cy="41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3" name="Equation" r:id="rId55" imgW="1616710" imgH="546100" progId="Equation.3">
                  <p:embed/>
                </p:oleObj>
              </mc:Choice>
              <mc:Fallback>
                <p:oleObj name="Equation" r:id="rId55" imgW="1616710" imgH="546100" progId="Equation.3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392" y="4586903"/>
                        <a:ext cx="1214755" cy="41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18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733917" y="4553646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4" name="Object 19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243579614"/>
              </p:ext>
            </p:extLst>
          </p:nvPr>
        </p:nvGraphicFramePr>
        <p:xfrm>
          <a:off x="4562317" y="3203847"/>
          <a:ext cx="797240" cy="367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4" name="Equation" r:id="rId57" imgW="1193165" imgH="546100" progId="Equation.3">
                  <p:embed/>
                </p:oleObj>
              </mc:Choice>
              <mc:Fallback>
                <p:oleObj name="Equation" r:id="rId57" imgW="1193165" imgH="546100" progId="Equation.3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317" y="3203847"/>
                        <a:ext cx="797240" cy="3677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20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952827" y="4132244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67" name="Object 2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56976166"/>
              </p:ext>
            </p:extLst>
          </p:nvPr>
        </p:nvGraphicFramePr>
        <p:xfrm>
          <a:off x="3424714" y="4171925"/>
          <a:ext cx="754280" cy="44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5" name="Equation" r:id="rId59" imgW="1193165" imgH="702310" progId="Equation.3">
                  <p:embed/>
                </p:oleObj>
              </mc:Choice>
              <mc:Fallback>
                <p:oleObj name="Equation" r:id="rId59" imgW="1193165" imgH="702310" progId="Equation.3">
                  <p:embed/>
                  <p:pic>
                    <p:nvPicPr>
                      <p:cNvPr id="0" name="Picture 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714" y="4171925"/>
                        <a:ext cx="754280" cy="4419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22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178994" y="4143134"/>
            <a:ext cx="563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71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79904" y="1512648"/>
            <a:ext cx="296167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≠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2" name="Text Box 24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91210" y="2066160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3" name="Text Box 25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91210" y="2490339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4" name="Text Box 26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975052" y="4602461"/>
            <a:ext cx="785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75" name="Text Box 27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209685" y="4573232"/>
            <a:ext cx="563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76" name="Text Box 2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430127" y="955623"/>
            <a:ext cx="563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</a:p>
        </p:txBody>
      </p:sp>
      <p:graphicFrame>
        <p:nvGraphicFramePr>
          <p:cNvPr id="77" name="Object 29"/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603507138"/>
              </p:ext>
            </p:extLst>
          </p:nvPr>
        </p:nvGraphicFramePr>
        <p:xfrm>
          <a:off x="3440849" y="4602460"/>
          <a:ext cx="752701" cy="44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6" name="Equation" r:id="rId61" imgW="1193165" imgH="702310" progId="Equation.3">
                  <p:embed/>
                </p:oleObj>
              </mc:Choice>
              <mc:Fallback>
                <p:oleObj name="Equation" r:id="rId61" imgW="1193165" imgH="702310" progId="Equation.3">
                  <p:embed/>
                  <p:pic>
                    <p:nvPicPr>
                      <p:cNvPr id="0" name="Picture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849" y="4602460"/>
                        <a:ext cx="752701" cy="4410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/>
          <p:cNvSpPr/>
          <p:nvPr>
            <p:custDataLst>
              <p:tags r:id="rId3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31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>
            <p:custDataLst>
              <p:tags r:id="rId32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82" name="矩形 81"/>
          <p:cNvSpPr/>
          <p:nvPr>
            <p:custDataLst>
              <p:tags r:id="rId33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矩形 82"/>
          <p:cNvSpPr/>
          <p:nvPr>
            <p:custDataLst>
              <p:tags r:id="rId34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35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E3A4A238-A57D-4919-8B06-181E62EF1C72}"/>
              </a:ext>
            </a:extLst>
          </p:cNvPr>
          <p:cNvSpPr/>
          <p:nvPr/>
        </p:nvSpPr>
        <p:spPr>
          <a:xfrm>
            <a:off x="6576208" y="461424"/>
            <a:ext cx="2565400" cy="1359171"/>
          </a:xfrm>
          <a:prstGeom prst="cloudCallout">
            <a:avLst>
              <a:gd name="adj1" fmla="val -114915"/>
              <a:gd name="adj2" fmla="val -3561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表示大小的度量称为“模”，绝对值是一维空间上的模。</a:t>
            </a:r>
          </a:p>
        </p:txBody>
      </p:sp>
      <p:sp>
        <p:nvSpPr>
          <p:cNvPr id="46" name="思想气泡: 云 45">
            <a:extLst>
              <a:ext uri="{FF2B5EF4-FFF2-40B4-BE49-F238E27FC236}">
                <a16:creationId xmlns:a16="http://schemas.microsoft.com/office/drawing/2014/main" id="{03E4F746-F7BF-4677-8DBF-33BB8AD20F3C}"/>
              </a:ext>
            </a:extLst>
          </p:cNvPr>
          <p:cNvSpPr/>
          <p:nvPr/>
        </p:nvSpPr>
        <p:spPr>
          <a:xfrm>
            <a:off x="6099252" y="1853393"/>
            <a:ext cx="3036886" cy="1785515"/>
          </a:xfrm>
          <a:prstGeom prst="cloudCallout">
            <a:avLst>
              <a:gd name="adj1" fmla="val -66132"/>
              <a:gd name="adj2" fmla="val 2944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这是把级数当作带参数的常数项级数处理。这种方法也很适用于处理奇（偶）次幂函数。</a:t>
            </a:r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E30EE730-7718-4A57-A143-04B3440A875A}"/>
              </a:ext>
            </a:extLst>
          </p:cNvPr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208280" y="5059271"/>
            <a:ext cx="373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因此级数的收敛半径</a:t>
            </a:r>
          </a:p>
        </p:txBody>
      </p:sp>
      <p:graphicFrame>
        <p:nvGraphicFramePr>
          <p:cNvPr id="50" name="Object 20">
            <a:extLst>
              <a:ext uri="{FF2B5EF4-FFF2-40B4-BE49-F238E27FC236}">
                <a16:creationId xmlns:a16="http://schemas.microsoft.com/office/drawing/2014/main" id="{E1875AC9-FA5F-46F0-942A-390E0F3CD964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2804862969"/>
              </p:ext>
            </p:extLst>
          </p:nvPr>
        </p:nvGraphicFramePr>
        <p:xfrm>
          <a:off x="3125532" y="4976656"/>
          <a:ext cx="757913" cy="659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7" name="Equation" r:id="rId63" imgW="1249045" imgH="1081405" progId="Equation.3">
                  <p:embed/>
                </p:oleObj>
              </mc:Choice>
              <mc:Fallback>
                <p:oleObj name="Equation" r:id="rId63" imgW="1249045" imgH="1081405" progId="Equation.3">
                  <p:embed/>
                  <p:pic>
                    <p:nvPicPr>
                      <p:cNvPr id="2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532" y="4976656"/>
                        <a:ext cx="757913" cy="6590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36">
            <a:extLst>
              <a:ext uri="{FF2B5EF4-FFF2-40B4-BE49-F238E27FC236}">
                <a16:creationId xmlns:a16="http://schemas.microsoft.com/office/drawing/2014/main" id="{FD459E32-2894-4427-91D9-98E8E41FE1C5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844235" y="5569301"/>
            <a:ext cx="7579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未完待续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/>
      <p:bldP spid="44" grpId="0" build="p" autoUpdateAnimBg="0"/>
      <p:bldP spid="53" grpId="0" build="p" autoUpdateAnimBg="0"/>
      <p:bldP spid="54" grpId="0" build="p" autoUpdateAnimBg="0"/>
      <p:bldP spid="55" grpId="0" build="p" autoUpdateAnimBg="0"/>
      <p:bldP spid="56" grpId="0" build="p" autoUpdateAnimBg="0"/>
      <p:bldP spid="59" grpId="0" build="p" autoUpdateAnimBg="0"/>
      <p:bldP spid="60" grpId="0" build="p" autoUpdateAnimBg="0"/>
      <p:bldP spid="63" grpId="0" build="p" autoUpdateAnimBg="0"/>
      <p:bldP spid="66" grpId="0" build="p" autoUpdateAnimBg="0"/>
      <p:bldP spid="70" grpId="0" build="p" autoUpdateAnimBg="0" advAuto="0"/>
      <p:bldP spid="71" grpId="0" build="p" autoUpdateAnimBg="0"/>
      <p:bldP spid="72" grpId="0" build="p" autoUpdateAnimBg="0"/>
      <p:bldP spid="73" grpId="0" build="p" autoUpdateAnimBg="0"/>
      <p:bldP spid="74" grpId="0" build="p" autoUpdateAnimBg="0"/>
      <p:bldP spid="75" grpId="0" build="p" autoUpdateAnimBg="0" advAuto="0"/>
      <p:bldP spid="76" grpId="0" build="p" autoUpdateAnimBg="0" advAuto="0"/>
      <p:bldP spid="2" grpId="0" animBg="1"/>
      <p:bldP spid="46" grpId="0" animBg="1"/>
      <p:bldP spid="48" grpId="0"/>
      <p:bldP spid="5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8">
            <a:extLst>
              <a:ext uri="{FF2B5EF4-FFF2-40B4-BE49-F238E27FC236}">
                <a16:creationId xmlns:a16="http://schemas.microsoft.com/office/drawing/2014/main" id="{1F8FE28C-8895-4672-A773-9860F6DBD135}"/>
              </a:ext>
            </a:extLst>
          </p:cNvPr>
          <p:cNvSpPr txBox="1"/>
          <p:nvPr/>
        </p:nvSpPr>
        <p:spPr>
          <a:xfrm>
            <a:off x="13335" y="438152"/>
            <a:ext cx="9117332" cy="2489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AFE5E0E9-B8B5-42C3-A48E-3969CE443C76}"/>
              </a:ext>
            </a:extLst>
          </p:cNvPr>
          <p:cNvSpPr txBox="1"/>
          <p:nvPr/>
        </p:nvSpPr>
        <p:spPr>
          <a:xfrm>
            <a:off x="13334" y="437853"/>
            <a:ext cx="541679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系数模比值法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96290" y="966231"/>
            <a:ext cx="11938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285092" y="868391"/>
          <a:ext cx="726440" cy="61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2" name="Equation" r:id="rId40" imgW="1427480" imgH="1204595" progId="Equation.DSMT4">
                  <p:embed/>
                </p:oleObj>
              </mc:Choice>
              <mc:Fallback>
                <p:oleObj name="Equation" r:id="rId40" imgW="1427480" imgH="1204595" progId="Equation.DSMT4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092" y="868391"/>
                        <a:ext cx="726440" cy="6132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83750" y="967816"/>
            <a:ext cx="2209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的系数满足</a:t>
            </a:r>
          </a:p>
        </p:txBody>
      </p:sp>
      <p:graphicFrame>
        <p:nvGraphicFramePr>
          <p:cNvPr id="45" name="Object 6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661740" y="851190"/>
          <a:ext cx="1659054" cy="672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3" name="Equation" r:id="rId42" imgW="2754630" imgH="1115060" progId="Equation.3">
                  <p:embed/>
                </p:oleObj>
              </mc:Choice>
              <mc:Fallback>
                <p:oleObj name="Equation" r:id="rId42" imgW="2754630" imgH="1115060" progId="Equation.3">
                  <p:embed/>
                  <p:pic>
                    <p:nvPicPr>
                      <p:cNvPr id="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1740" y="851190"/>
                        <a:ext cx="1659054" cy="6723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7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937783" y="1466852"/>
          <a:ext cx="842010" cy="542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4" name="Equation" r:id="rId44" imgW="25908000" imgH="21640800" progId="Equation.DSMT4">
                  <p:embed/>
                </p:oleObj>
              </mc:Choice>
              <mc:Fallback>
                <p:oleObj name="Equation" r:id="rId44" imgW="25908000" imgH="21640800" progId="Equation.DSMT4">
                  <p:embed/>
                  <p:pic>
                    <p:nvPicPr>
                      <p:cNvPr id="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783" y="1466852"/>
                        <a:ext cx="842010" cy="5424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8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2937783" y="2116595"/>
          <a:ext cx="842010" cy="30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5" name="Equation" r:id="rId46" imgW="1259840" imgH="457200" progId="Equation.3">
                  <p:embed/>
                </p:oleObj>
              </mc:Choice>
              <mc:Fallback>
                <p:oleObj name="Equation" r:id="rId46" imgW="1259840" imgH="457200" progId="Equation.3">
                  <p:embed/>
                  <p:pic>
                    <p:nvPicPr>
                      <p:cNvPr id="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783" y="2116595"/>
                        <a:ext cx="842010" cy="307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9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940582" y="2580445"/>
          <a:ext cx="734784" cy="299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6" name="Equation" r:id="rId48" imgW="1126490" imgH="457200" progId="Equation.3">
                  <p:embed/>
                </p:oleObj>
              </mc:Choice>
              <mc:Fallback>
                <p:oleObj name="Equation" r:id="rId48" imgW="1126490" imgH="457200" progId="Equation.3">
                  <p:embed/>
                  <p:pic>
                    <p:nvPicPr>
                      <p:cNvPr id="5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582" y="2580445"/>
                        <a:ext cx="734784" cy="299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2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79904" y="1512648"/>
            <a:ext cx="296167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≠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2" name="Text Box 2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1210" y="2066160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3" name="Text Box 2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91210" y="2490339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∞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76" name="Text Box 2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30127" y="955623"/>
            <a:ext cx="563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</a:p>
        </p:txBody>
      </p:sp>
      <p:sp>
        <p:nvSpPr>
          <p:cNvPr id="79" name="矩形 78"/>
          <p:cNvSpPr/>
          <p:nvPr>
            <p:custDataLst>
              <p:tags r:id="rId1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1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>
            <p:custDataLst>
              <p:tags r:id="rId15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82" name="矩形 81"/>
          <p:cNvSpPr/>
          <p:nvPr>
            <p:custDataLst>
              <p:tags r:id="rId1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矩形 82"/>
          <p:cNvSpPr/>
          <p:nvPr>
            <p:custDataLst>
              <p:tags r:id="rId1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8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69D0ED-5D09-423F-B1CC-C05851A53E23}"/>
              </a:ext>
            </a:extLst>
          </p:cNvPr>
          <p:cNvCxnSpPr/>
          <p:nvPr/>
        </p:nvCxnSpPr>
        <p:spPr>
          <a:xfrm>
            <a:off x="-13333" y="204226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F832EED-554B-433C-A313-FD9D8BA3C6AC}"/>
              </a:ext>
            </a:extLst>
          </p:cNvPr>
          <p:cNvCxnSpPr/>
          <p:nvPr/>
        </p:nvCxnSpPr>
        <p:spPr>
          <a:xfrm>
            <a:off x="-13333" y="295071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48312E6F-2FAE-4BF3-B3E8-8F157C9C7E70}"/>
              </a:ext>
            </a:extLst>
          </p:cNvPr>
          <p:cNvCxnSpPr/>
          <p:nvPr/>
        </p:nvCxnSpPr>
        <p:spPr>
          <a:xfrm>
            <a:off x="13334" y="296512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2">
            <a:extLst>
              <a:ext uri="{FF2B5EF4-FFF2-40B4-BE49-F238E27FC236}">
                <a16:creationId xmlns:a16="http://schemas.microsoft.com/office/drawing/2014/main" id="{C85B4846-0E57-4AAC-9AF1-C638E9036228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91515" y="2991243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65" name="Object 3">
            <a:extLst>
              <a:ext uri="{FF2B5EF4-FFF2-40B4-BE49-F238E27FC236}">
                <a16:creationId xmlns:a16="http://schemas.microsoft.com/office/drawing/2014/main" id="{F19395ED-777D-4780-9840-51FA7AA254DA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566794790"/>
              </p:ext>
            </p:extLst>
          </p:nvPr>
        </p:nvGraphicFramePr>
        <p:xfrm>
          <a:off x="1758640" y="3057753"/>
          <a:ext cx="815340" cy="34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7" name="Equation" r:id="rId50" imgW="1081405" imgH="457200" progId="Equation.3">
                  <p:embed/>
                </p:oleObj>
              </mc:Choice>
              <mc:Fallback>
                <p:oleObj name="Equation" r:id="rId50" imgW="1081405" imgH="45720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640" y="3057753"/>
                        <a:ext cx="815340" cy="346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4">
            <a:extLst>
              <a:ext uri="{FF2B5EF4-FFF2-40B4-BE49-F238E27FC236}">
                <a16:creationId xmlns:a16="http://schemas.microsoft.com/office/drawing/2014/main" id="{6629B3CA-BF65-484E-9B73-8F827585D0E4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584760" y="2994216"/>
            <a:ext cx="480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则根据比值审敛法可知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69" name="Object 5">
            <a:extLst>
              <a:ext uri="{FF2B5EF4-FFF2-40B4-BE49-F238E27FC236}">
                <a16:creationId xmlns:a16="http://schemas.microsoft.com/office/drawing/2014/main" id="{329F37AF-6250-4892-99B0-F58359FA3AFF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445010881"/>
              </p:ext>
            </p:extLst>
          </p:nvPr>
        </p:nvGraphicFramePr>
        <p:xfrm>
          <a:off x="2504073" y="3541275"/>
          <a:ext cx="854715" cy="31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8" name="Equation" r:id="rId52" imgW="1259840" imgH="457200" progId="Equation.3">
                  <p:embed/>
                </p:oleObj>
              </mc:Choice>
              <mc:Fallback>
                <p:oleObj name="Equation" r:id="rId52" imgW="1259840" imgH="4572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073" y="3541275"/>
                        <a:ext cx="854715" cy="31172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 Box 6">
            <a:extLst>
              <a:ext uri="{FF2B5EF4-FFF2-40B4-BE49-F238E27FC236}">
                <a16:creationId xmlns:a16="http://schemas.microsoft.com/office/drawing/2014/main" id="{6879CB66-ED42-408C-8E1D-F205BE8A8948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56392" y="3443218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绝对收敛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84" name="Text Box 7">
            <a:extLst>
              <a:ext uri="{FF2B5EF4-FFF2-40B4-BE49-F238E27FC236}">
                <a16:creationId xmlns:a16="http://schemas.microsoft.com/office/drawing/2014/main" id="{51C6A976-173E-48CB-9F34-651460AE7CCC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93291" y="3898196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</a:p>
        </p:txBody>
      </p:sp>
      <p:graphicFrame>
        <p:nvGraphicFramePr>
          <p:cNvPr id="85" name="Object 8">
            <a:extLst>
              <a:ext uri="{FF2B5EF4-FFF2-40B4-BE49-F238E27FC236}">
                <a16:creationId xmlns:a16="http://schemas.microsoft.com/office/drawing/2014/main" id="{6F94D440-E0F4-4053-9772-2DE954759A72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126061592"/>
              </p:ext>
            </p:extLst>
          </p:nvPr>
        </p:nvGraphicFramePr>
        <p:xfrm>
          <a:off x="1758640" y="3998053"/>
          <a:ext cx="909955" cy="27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9" name="Equation" r:id="rId54" imgW="1215390" imgH="368300" progId="Equation.3">
                  <p:embed/>
                </p:oleObj>
              </mc:Choice>
              <mc:Fallback>
                <p:oleObj name="Equation" r:id="rId54" imgW="1215390" imgH="368300" progId="Equation.3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640" y="3998053"/>
                        <a:ext cx="909955" cy="277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9">
            <a:extLst>
              <a:ext uri="{FF2B5EF4-FFF2-40B4-BE49-F238E27FC236}">
                <a16:creationId xmlns:a16="http://schemas.microsoft.com/office/drawing/2014/main" id="{C553B2B1-7109-41CA-8199-B51EB286F6AE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668595" y="3903593"/>
            <a:ext cx="617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以外的一切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87" name="Object 10">
            <a:extLst>
              <a:ext uri="{FF2B5EF4-FFF2-40B4-BE49-F238E27FC236}">
                <a16:creationId xmlns:a16="http://schemas.microsoft.com/office/drawing/2014/main" id="{3C1DC7E6-7B37-472B-AEBB-4946AB52674C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833380305"/>
              </p:ext>
            </p:extLst>
          </p:nvPr>
        </p:nvGraphicFramePr>
        <p:xfrm>
          <a:off x="8427236" y="3983839"/>
          <a:ext cx="679573" cy="27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0" name="Equation" r:id="rId56" imgW="1126490" imgH="457200" progId="Equation.3">
                  <p:embed/>
                </p:oleObj>
              </mc:Choice>
              <mc:Fallback>
                <p:oleObj name="Equation" r:id="rId56" imgW="1126490" imgH="457200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236" y="3983839"/>
                        <a:ext cx="679573" cy="2774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 Box 11">
            <a:extLst>
              <a:ext uri="{FF2B5EF4-FFF2-40B4-BE49-F238E27FC236}">
                <a16:creationId xmlns:a16="http://schemas.microsoft.com/office/drawing/2014/main" id="{93A70D88-2C52-4ABF-BE91-9526AC23553C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886448" y="2984763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对任意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原级数</a:t>
            </a:r>
          </a:p>
        </p:txBody>
      </p:sp>
      <p:sp>
        <p:nvSpPr>
          <p:cNvPr id="89" name="Text Box 12">
            <a:extLst>
              <a:ext uri="{FF2B5EF4-FFF2-40B4-BE49-F238E27FC236}">
                <a16:creationId xmlns:a16="http://schemas.microsoft.com/office/drawing/2014/main" id="{FDDB6160-1931-4232-A7E9-FC0709D12D92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742292" y="3443218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50C2121E-C8F4-4900-8083-0F51F1D48811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687501" y="3850527"/>
            <a:ext cx="100574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 </a:t>
            </a:r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2EF934AB-A862-4929-9A94-2DA837598E23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075180" y="4583094"/>
            <a:ext cx="5925450" cy="1298254"/>
          </a:xfrm>
          <a:prstGeom prst="rect">
            <a:avLst/>
          </a:prstGeom>
          <a:solidFill>
            <a:srgbClr val="FFC000"/>
          </a:solidFill>
          <a:ln w="28575">
            <a:solidFill>
              <a:schemeClr val="accent2"/>
            </a:solidFill>
            <a:miter lim="800000"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" name="Object 15">
            <a:extLst>
              <a:ext uri="{FF2B5EF4-FFF2-40B4-BE49-F238E27FC236}">
                <a16:creationId xmlns:a16="http://schemas.microsoft.com/office/drawing/2014/main" id="{EA626342-3F7D-4786-BB9D-3CDE9B567138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438242476"/>
              </p:ext>
            </p:extLst>
          </p:nvPr>
        </p:nvGraphicFramePr>
        <p:xfrm>
          <a:off x="2161264" y="4748334"/>
          <a:ext cx="860993" cy="735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1" name="Equation" r:id="rId58" imgW="1427480" imgH="1215390" progId="Equation.3">
                  <p:embed/>
                </p:oleObj>
              </mc:Choice>
              <mc:Fallback>
                <p:oleObj name="Equation" r:id="rId58" imgW="1427480" imgH="1215390" progId="Equation.3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264" y="4748334"/>
                        <a:ext cx="860993" cy="7356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16">
            <a:extLst>
              <a:ext uri="{FF2B5EF4-FFF2-40B4-BE49-F238E27FC236}">
                <a16:creationId xmlns:a16="http://schemas.microsoft.com/office/drawing/2014/main" id="{33F9A191-044F-4BB1-B1F5-D64D84C3EB5E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2958730" y="4897984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的收敛半径为</a:t>
            </a:r>
          </a:p>
        </p:txBody>
      </p:sp>
      <p:graphicFrame>
        <p:nvGraphicFramePr>
          <p:cNvPr id="95" name="Object 18">
            <a:extLst>
              <a:ext uri="{FF2B5EF4-FFF2-40B4-BE49-F238E27FC236}">
                <a16:creationId xmlns:a16="http://schemas.microsoft.com/office/drawing/2014/main" id="{B97CDB8E-E67E-4BA1-876E-D86418779CC5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258684045"/>
              </p:ext>
            </p:extLst>
          </p:nvPr>
        </p:nvGraphicFramePr>
        <p:xfrm>
          <a:off x="4960684" y="4718875"/>
          <a:ext cx="1555662" cy="1162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2" name="Equation" r:id="rId60" imgW="1059180" imgH="791845" progId="Equation.DSMT4">
                  <p:embed/>
                </p:oleObj>
              </mc:Choice>
              <mc:Fallback>
                <p:oleObj name="Equation" r:id="rId60" imgW="1059180" imgH="791845" progId="Equation.DSMT4">
                  <p:embed/>
                  <p:pic>
                    <p:nvPicPr>
                      <p:cNvPr id="1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684" y="4718875"/>
                        <a:ext cx="1555662" cy="11624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TextBox 20">
            <a:extLst>
              <a:ext uri="{FF2B5EF4-FFF2-40B4-BE49-F238E27FC236}">
                <a16:creationId xmlns:a16="http://schemas.microsoft.com/office/drawing/2014/main" id="{DADEF967-C822-41BF-BE64-4CAA40553FA2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256392" y="4339383"/>
            <a:ext cx="868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8">
            <a:extLst>
              <a:ext uri="{FF2B5EF4-FFF2-40B4-BE49-F238E27FC236}">
                <a16:creationId xmlns:a16="http://schemas.microsoft.com/office/drawing/2014/main" id="{0F9F0E8E-E530-4722-A244-87386E3EF763}"/>
              </a:ext>
            </a:extLst>
          </p:cNvPr>
          <p:cNvSpPr txBox="1"/>
          <p:nvPr/>
        </p:nvSpPr>
        <p:spPr>
          <a:xfrm>
            <a:off x="30229" y="4858574"/>
            <a:ext cx="185986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经验：</a:t>
            </a:r>
          </a:p>
        </p:txBody>
      </p:sp>
      <p:graphicFrame>
        <p:nvGraphicFramePr>
          <p:cNvPr id="98" name="Object 18">
            <a:extLst>
              <a:ext uri="{FF2B5EF4-FFF2-40B4-BE49-F238E27FC236}">
                <a16:creationId xmlns:a16="http://schemas.microsoft.com/office/drawing/2014/main" id="{F66CD374-7D16-47BB-A3DA-FA51B7E886A7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47006603"/>
              </p:ext>
            </p:extLst>
          </p:nvPr>
        </p:nvGraphicFramePr>
        <p:xfrm>
          <a:off x="6590801" y="4703104"/>
          <a:ext cx="13811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3" name="Equation" r:id="rId62" imgW="939600" imgH="507960" progId="Equation.DSMT4">
                  <p:embed/>
                </p:oleObj>
              </mc:Choice>
              <mc:Fallback>
                <p:oleObj name="Equation" r:id="rId62" imgW="939600" imgH="507960" progId="Equation.DSMT4">
                  <p:embed/>
                  <p:pic>
                    <p:nvPicPr>
                      <p:cNvPr id="95" name="Object 18">
                        <a:extLst>
                          <a:ext uri="{FF2B5EF4-FFF2-40B4-BE49-F238E27FC236}">
                            <a16:creationId xmlns:a16="http://schemas.microsoft.com/office/drawing/2014/main" id="{B97CDB8E-E67E-4BA1-876E-D86418779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0801" y="4703104"/>
                        <a:ext cx="1381125" cy="7445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C7939230-16E1-45C7-B0F8-314D5265E0C5}"/>
              </a:ext>
            </a:extLst>
          </p:cNvPr>
          <p:cNvSpPr/>
          <p:nvPr/>
        </p:nvSpPr>
        <p:spPr>
          <a:xfrm>
            <a:off x="6322260" y="560622"/>
            <a:ext cx="2480154" cy="1359171"/>
          </a:xfrm>
          <a:prstGeom prst="cloudCallout">
            <a:avLst>
              <a:gd name="adj1" fmla="val -77920"/>
              <a:gd name="adj2" fmla="val 4327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对于         型的幂级数，</a:t>
            </a:r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的算法完全不变。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9" name="Object 4">
            <a:extLst>
              <a:ext uri="{FF2B5EF4-FFF2-40B4-BE49-F238E27FC236}">
                <a16:creationId xmlns:a16="http://schemas.microsoft.com/office/drawing/2014/main" id="{877A9EC9-0BE7-4C4E-B4BA-DE0BDFEEECF9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533932928"/>
              </p:ext>
            </p:extLst>
          </p:nvPr>
        </p:nvGraphicFramePr>
        <p:xfrm>
          <a:off x="7095286" y="746147"/>
          <a:ext cx="810165" cy="384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4" name="Equation" r:id="rId64" imgW="914400" imgH="431640" progId="Equation.DSMT4">
                  <p:embed/>
                </p:oleObj>
              </mc:Choice>
              <mc:Fallback>
                <p:oleObj name="Equation" r:id="rId64" imgW="914400" imgH="431640" progId="Equation.DSMT4">
                  <p:embed/>
                  <p:pic>
                    <p:nvPicPr>
                      <p:cNvPr id="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286" y="746147"/>
                        <a:ext cx="810165" cy="3843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53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/>
      <p:bldP spid="44" grpId="0" build="p" autoUpdateAnimBg="0"/>
      <p:bldP spid="71" grpId="0" build="p" autoUpdateAnimBg="0"/>
      <p:bldP spid="72" grpId="0" build="p" autoUpdateAnimBg="0"/>
      <p:bldP spid="73" grpId="0" build="p" autoUpdateAnimBg="0"/>
      <p:bldP spid="76" grpId="0" build="p" autoUpdateAnimBg="0" advAuto="0"/>
      <p:bldP spid="62" grpId="0" autoUpdateAnimBg="0"/>
      <p:bldP spid="68" grpId="0" autoUpdateAnimBg="0"/>
      <p:bldP spid="78" grpId="0" autoUpdateAnimBg="0"/>
      <p:bldP spid="84" grpId="0" autoUpdateAnimBg="0"/>
      <p:bldP spid="86" grpId="0" autoUpdateAnimBg="0"/>
      <p:bldP spid="88" grpId="0" autoUpdateAnimBg="0"/>
      <p:bldP spid="89" grpId="0" autoUpdateAnimBg="0"/>
      <p:bldP spid="90" grpId="0" autoUpdateAnimBg="0"/>
      <p:bldP spid="91" grpId="0" bldLvl="0" animBg="1"/>
      <p:bldP spid="93" grpId="0" autoUpdateAnimBg="0"/>
      <p:bldP spid="96" grpId="0"/>
      <p:bldP spid="9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4000" cy="8248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0237" y="3810304"/>
            <a:ext cx="2667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对端点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</a:t>
            </a:r>
            <a:r>
              <a:rPr lang="zh-CN" altLang="en-US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01803319"/>
              </p:ext>
            </p:extLst>
          </p:nvPr>
        </p:nvGraphicFramePr>
        <p:xfrm>
          <a:off x="1556374" y="1905853"/>
          <a:ext cx="1673225" cy="84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" name="Equation" r:id="rId31" imgW="48463200" imgH="24384000" progId="Equation.DSMT4">
                  <p:embed/>
                </p:oleObj>
              </mc:Choice>
              <mc:Fallback>
                <p:oleObj name="Equation" r:id="rId31" imgW="48463200" imgH="24384000" progId="Equation.DSMT4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374" y="1905853"/>
                        <a:ext cx="1673225" cy="842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08950549"/>
              </p:ext>
            </p:extLst>
          </p:nvPr>
        </p:nvGraphicFramePr>
        <p:xfrm>
          <a:off x="2713990" y="585018"/>
          <a:ext cx="3022968" cy="590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0" name="Equation" r:id="rId33" imgW="5631180" imgH="1104265" progId="Equation.DSMT4">
                  <p:embed/>
                </p:oleObj>
              </mc:Choice>
              <mc:Fallback>
                <p:oleObj name="Equation" r:id="rId33" imgW="5631180" imgH="1104265" progId="Equation.DSMT4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990" y="585018"/>
                        <a:ext cx="3022968" cy="5906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51830" y="620616"/>
            <a:ext cx="3067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的收敛半径及收敛域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4859" y="2101984"/>
            <a:ext cx="91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578854878"/>
              </p:ext>
            </p:extLst>
          </p:nvPr>
        </p:nvGraphicFramePr>
        <p:xfrm>
          <a:off x="4296779" y="2347450"/>
          <a:ext cx="15443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1" name="Equation" r:id="rId35" imgW="6705600" imgH="20116800" progId="Equation.DSMT4">
                  <p:embed/>
                </p:oleObj>
              </mc:Choice>
              <mc:Fallback>
                <p:oleObj name="Equation" r:id="rId35" imgW="6705600" imgH="20116800" progId="Equation.DSMT4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6779" y="2347450"/>
                        <a:ext cx="154430" cy="460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09345088"/>
              </p:ext>
            </p:extLst>
          </p:nvPr>
        </p:nvGraphicFramePr>
        <p:xfrm>
          <a:off x="4182217" y="1794763"/>
          <a:ext cx="437226" cy="51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2" name="Equation" r:id="rId37" imgW="17068800" imgH="20116800" progId="Equation.DSMT4">
                  <p:embed/>
                </p:oleObj>
              </mc:Choice>
              <mc:Fallback>
                <p:oleObj name="Equation" r:id="rId37" imgW="17068800" imgH="20116800" progId="Equation.DSMT4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217" y="1794763"/>
                        <a:ext cx="437226" cy="5142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55800871"/>
              </p:ext>
            </p:extLst>
          </p:nvPr>
        </p:nvGraphicFramePr>
        <p:xfrm>
          <a:off x="4940908" y="2190015"/>
          <a:ext cx="421005" cy="273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3" name="Equation" r:id="rId39" imgW="12192000" imgH="7924800" progId="Equation.DSMT4">
                  <p:embed/>
                </p:oleObj>
              </mc:Choice>
              <mc:Fallback>
                <p:oleObj name="Equation" r:id="rId39" imgW="12192000" imgH="7924800" progId="Equation.DSMT4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908" y="2190015"/>
                        <a:ext cx="421005" cy="2736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80237" y="2934173"/>
            <a:ext cx="5748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对端点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级数为交错级数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133326685"/>
              </p:ext>
            </p:extLst>
          </p:nvPr>
        </p:nvGraphicFramePr>
        <p:xfrm>
          <a:off x="4592814" y="2864967"/>
          <a:ext cx="1295401" cy="699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4" name="Equation" r:id="rId41" imgW="2230120" imgH="1204595" progId="Equation.3">
                  <p:embed/>
                </p:oleObj>
              </mc:Choice>
              <mc:Fallback>
                <p:oleObj name="Equation" r:id="rId41" imgW="2230120" imgH="1204595" progId="Equation.3">
                  <p:embed/>
                  <p:pic>
                    <p:nvPicPr>
                      <p:cNvPr id="0" name="Picture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814" y="2864967"/>
                        <a:ext cx="1295401" cy="6995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2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895834" y="2934172"/>
            <a:ext cx="121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84627" y="3810304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级数为</a:t>
            </a: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341130565"/>
              </p:ext>
            </p:extLst>
          </p:nvPr>
        </p:nvGraphicFramePr>
        <p:xfrm>
          <a:off x="3670614" y="3756169"/>
          <a:ext cx="526303" cy="568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" name="Equation" r:id="rId43" imgW="1115060" imgH="1204595" progId="Equation.3">
                  <p:embed/>
                </p:oleObj>
              </mc:Choice>
              <mc:Fallback>
                <p:oleObj name="Equation" r:id="rId43" imgW="1115060" imgH="1204595" progId="Equation.3">
                  <p:embed/>
                  <p:pic>
                    <p:nvPicPr>
                      <p:cNvPr id="0" name="Picture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0614" y="3756169"/>
                        <a:ext cx="526303" cy="5686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268337" y="3810304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488396922"/>
              </p:ext>
            </p:extLst>
          </p:nvPr>
        </p:nvGraphicFramePr>
        <p:xfrm>
          <a:off x="2152509" y="4597789"/>
          <a:ext cx="104711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6" name="Equation" r:id="rId45" imgW="1304925" imgH="479425" progId="Equation.3">
                  <p:embed/>
                </p:oleObj>
              </mc:Choice>
              <mc:Fallback>
                <p:oleObj name="Equation" r:id="rId45" imgW="1304925" imgH="479425" progId="Equation.3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509" y="4597789"/>
                        <a:ext cx="104711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37374" y="4544449"/>
            <a:ext cx="1974850" cy="3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故收敛域为</a:t>
            </a:r>
          </a:p>
        </p:txBody>
      </p:sp>
      <p:sp>
        <p:nvSpPr>
          <p:cNvPr id="18" name="Rectangle 18"/>
          <p:cNvSpPr txBox="1">
            <a:spLocks noChangeArrowheads="1"/>
          </p:cNvSpPr>
          <p:nvPr>
            <p:custDataLst>
              <p:tags r:id="rId19"/>
            </p:custDataLst>
          </p:nvPr>
        </p:nvSpPr>
        <p:spPr>
          <a:xfrm>
            <a:off x="325120" y="652696"/>
            <a:ext cx="28194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求幂级数</a:t>
            </a:r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6998652"/>
              </p:ext>
            </p:extLst>
          </p:nvPr>
        </p:nvGraphicFramePr>
        <p:xfrm>
          <a:off x="3229599" y="1979475"/>
          <a:ext cx="1673225" cy="735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7" name="Equation" r:id="rId47" imgW="2464435" imgH="1081405" progId="Equation.3">
                  <p:embed/>
                </p:oleObj>
              </mc:Choice>
              <mc:Fallback>
                <p:oleObj name="Equation" r:id="rId47" imgW="2464435" imgH="1081405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9599" y="1979475"/>
                        <a:ext cx="1673225" cy="7359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3837610" y="1917296"/>
            <a:ext cx="259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322903602"/>
              </p:ext>
            </p:extLst>
          </p:nvPr>
        </p:nvGraphicFramePr>
        <p:xfrm>
          <a:off x="5470193" y="2038822"/>
          <a:ext cx="923832" cy="56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8" name="Equation" r:id="rId49" imgW="32613600" imgH="19812000" progId="Equation.DSMT4">
                  <p:embed/>
                </p:oleObj>
              </mc:Choice>
              <mc:Fallback>
                <p:oleObj name="Equation" r:id="rId49" imgW="32613600" imgH="19812000" progId="Equation.DSMT4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193" y="2038822"/>
                        <a:ext cx="923832" cy="5606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2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25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7" name="矩形 26"/>
          <p:cNvSpPr/>
          <p:nvPr>
            <p:custDataLst>
              <p:tags r:id="rId2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2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841298-A6FE-4145-8E19-FE2428C2B2DF}"/>
              </a:ext>
            </a:extLst>
          </p:cNvPr>
          <p:cNvSpPr txBox="1"/>
          <p:nvPr/>
        </p:nvSpPr>
        <p:spPr>
          <a:xfrm>
            <a:off x="864858" y="1332976"/>
            <a:ext cx="7486040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请先尝试自己做一下，不要只擅长模仿，</a:t>
            </a:r>
            <a:r>
              <a:rPr lang="en-US" altLang="zh-CN" sz="2400" b="1" dirty="0">
                <a:highlight>
                  <a:srgbClr val="FFFF00"/>
                </a:highlight>
              </a:rPr>
              <a:t>10</a:t>
            </a:r>
            <a:r>
              <a:rPr lang="zh-CN" altLang="en-US" sz="2400" b="1" dirty="0">
                <a:highlight>
                  <a:srgbClr val="FFFF00"/>
                </a:highlight>
              </a:rPr>
              <a:t>分钟留白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7A7B816-3C87-4A49-A4C8-E366ECDB36D3}"/>
              </a:ext>
            </a:extLst>
          </p:cNvPr>
          <p:cNvSpPr/>
          <p:nvPr/>
        </p:nvSpPr>
        <p:spPr>
          <a:xfrm>
            <a:off x="-12700" y="514604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注：从例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将看到，这个级数收敛于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ln (1+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5" grpId="0" autoUpdateAnimBg="0"/>
      <p:bldP spid="6" grpId="0" autoUpdateAnimBg="0"/>
      <p:bldP spid="10" grpId="0" autoUpdateAnimBg="0"/>
      <p:bldP spid="12" grpId="0" autoUpdateAnimBg="0"/>
      <p:bldP spid="13" grpId="0" autoUpdateAnimBg="0"/>
      <p:bldP spid="15" grpId="0" autoUpdateAnimBg="0"/>
      <p:bldP spid="17" grpId="0" autoUpdateAnimBg="0"/>
      <p:bldP spid="20" grpId="0" build="p" autoUpdateAnimBg="0" advAuto="0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43999" cy="12185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24399" y="441960"/>
            <a:ext cx="6477000" cy="460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求下列幂级数的收敛域 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75842185"/>
              </p:ext>
            </p:extLst>
          </p:nvPr>
        </p:nvGraphicFramePr>
        <p:xfrm>
          <a:off x="1311101" y="824447"/>
          <a:ext cx="3495040" cy="82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0" name="Equation" r:id="rId27" imgW="5497830" imgH="1293495" progId="Equation.3">
                  <p:embed/>
                </p:oleObj>
              </mc:Choice>
              <mc:Fallback>
                <p:oleObj name="Equation" r:id="rId27" imgW="5497830" imgH="1293495" progId="Equation.3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101" y="824447"/>
                        <a:ext cx="3495040" cy="8218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103" y="2497614"/>
            <a:ext cx="160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003631397"/>
              </p:ext>
            </p:extLst>
          </p:nvPr>
        </p:nvGraphicFramePr>
        <p:xfrm>
          <a:off x="1968948" y="2366647"/>
          <a:ext cx="3207385" cy="7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1" name="Equation" r:id="rId29" imgW="103936800" imgH="24993600" progId="Equation.DSMT4">
                  <p:embed/>
                </p:oleObj>
              </mc:Choice>
              <mc:Fallback>
                <p:oleObj name="Equation" r:id="rId29" imgW="103936800" imgH="24993600" progId="Equation.DSMT4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948" y="2366647"/>
                        <a:ext cx="3207385" cy="771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799757136"/>
              </p:ext>
            </p:extLst>
          </p:nvPr>
        </p:nvGraphicFramePr>
        <p:xfrm>
          <a:off x="4471671" y="2183604"/>
          <a:ext cx="541318" cy="54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" name="Equation" r:id="rId31" imgW="22860000" imgH="22860000" progId="Equation.DSMT4">
                  <p:embed/>
                </p:oleObj>
              </mc:Choice>
              <mc:Fallback>
                <p:oleObj name="Equation" r:id="rId31" imgW="22860000" imgH="22860000" progId="Equation.DSMT4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671" y="2183604"/>
                        <a:ext cx="541318" cy="5422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509412288"/>
              </p:ext>
            </p:extLst>
          </p:nvPr>
        </p:nvGraphicFramePr>
        <p:xfrm>
          <a:off x="5176333" y="2460448"/>
          <a:ext cx="1299845" cy="567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" name="Equation" r:id="rId33" imgW="46024800" imgH="20116800" progId="Equation.DSMT4">
                  <p:embed/>
                </p:oleObj>
              </mc:Choice>
              <mc:Fallback>
                <p:oleObj name="Equation" r:id="rId33" imgW="46024800" imgH="20116800" progId="Equation.DSMT4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333" y="2460448"/>
                        <a:ext cx="1299845" cy="5678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04800" y="3265765"/>
            <a:ext cx="2590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所以收敛域为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590435644"/>
              </p:ext>
            </p:extLst>
          </p:nvPr>
        </p:nvGraphicFramePr>
        <p:xfrm>
          <a:off x="2236470" y="3327995"/>
          <a:ext cx="1445260" cy="34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" name="Equation" r:id="rId35" imgW="2007235" imgH="479425" progId="Equation.3">
                  <p:embed/>
                </p:oleObj>
              </mc:Choice>
              <mc:Fallback>
                <p:oleObj name="Equation" r:id="rId35" imgW="2007235" imgH="479425" progId="Equation.3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470" y="3327995"/>
                        <a:ext cx="1445260" cy="342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89168" y="3886877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67443753"/>
              </p:ext>
            </p:extLst>
          </p:nvPr>
        </p:nvGraphicFramePr>
        <p:xfrm>
          <a:off x="1746063" y="3768683"/>
          <a:ext cx="3348451" cy="768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5" name="Equation" r:id="rId37" imgW="106375200" imgH="24384000" progId="Equation.DSMT4">
                  <p:embed/>
                </p:oleObj>
              </mc:Choice>
              <mc:Fallback>
                <p:oleObj name="Equation" r:id="rId37" imgW="106375200" imgH="24384000" progId="Equation.DSMT4">
                  <p:embed/>
                  <p:pic>
                    <p:nvPicPr>
                      <p:cNvPr id="0" name="Picture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063" y="3768683"/>
                        <a:ext cx="3348451" cy="7681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56735517"/>
              </p:ext>
            </p:extLst>
          </p:nvPr>
        </p:nvGraphicFramePr>
        <p:xfrm>
          <a:off x="4405947" y="3815843"/>
          <a:ext cx="554990" cy="282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6" name="Equation" r:id="rId39" imgW="22555200" imgH="11582400" progId="Equation.DSMT4">
                  <p:embed/>
                </p:oleObj>
              </mc:Choice>
              <mc:Fallback>
                <p:oleObj name="Equation" r:id="rId39" imgW="22555200" imgH="11582400" progId="Equation.DSMT4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947" y="3815843"/>
                        <a:ext cx="554990" cy="2829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729335221"/>
              </p:ext>
            </p:extLst>
          </p:nvPr>
        </p:nvGraphicFramePr>
        <p:xfrm>
          <a:off x="4599992" y="4165802"/>
          <a:ext cx="252491" cy="288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7" name="Equation" r:id="rId41" imgW="8229600" imgH="9448800" progId="Equation.DSMT4">
                  <p:embed/>
                </p:oleObj>
              </mc:Choice>
              <mc:Fallback>
                <p:oleObj name="Equation" r:id="rId41" imgW="8229600" imgH="9448800" progId="Equation.DSMT4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992" y="4165802"/>
                        <a:ext cx="252491" cy="2885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893302394"/>
              </p:ext>
            </p:extLst>
          </p:nvPr>
        </p:nvGraphicFramePr>
        <p:xfrm>
          <a:off x="5094514" y="3996510"/>
          <a:ext cx="1567543" cy="40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8" name="Equation" r:id="rId43" imgW="53035200" imgH="13716000" progId="Equation.DSMT4">
                  <p:embed/>
                </p:oleObj>
              </mc:Choice>
              <mc:Fallback>
                <p:oleObj name="Equation" r:id="rId43" imgW="53035200" imgH="13716000" progId="Equation.DSMT4">
                  <p:embed/>
                  <p:pic>
                    <p:nvPicPr>
                      <p:cNvPr id="0" name="Picture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514" y="3996510"/>
                        <a:ext cx="1567543" cy="405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4800" y="4579342"/>
            <a:ext cx="4724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所以级数仅在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8" name="Object 19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642632630"/>
              </p:ext>
            </p:extLst>
          </p:nvPr>
        </p:nvGraphicFramePr>
        <p:xfrm>
          <a:off x="4642629" y="2803483"/>
          <a:ext cx="209854" cy="542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9" name="Equation" r:id="rId45" imgW="8534400" imgH="21945600" progId="Equation.DSMT4">
                  <p:embed/>
                </p:oleObj>
              </mc:Choice>
              <mc:Fallback>
                <p:oleObj name="Equation" r:id="rId45" imgW="8534400" imgH="21945600" progId="Equation.DSMT4">
                  <p:embed/>
                  <p:pic>
                    <p:nvPicPr>
                      <p:cNvPr id="0" name="Picture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2629" y="2803483"/>
                        <a:ext cx="209854" cy="5422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156325" y="1256030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>
            <p:custDataLst>
              <p:tags r:id="rId1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20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21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1" name="矩形 20"/>
          <p:cNvSpPr/>
          <p:nvPr>
            <p:custDataLst>
              <p:tags r:id="rId22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23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194677-1F1F-4CDE-88E7-BFF73C696FB4}"/>
              </a:ext>
            </a:extLst>
          </p:cNvPr>
          <p:cNvSpPr txBox="1"/>
          <p:nvPr/>
        </p:nvSpPr>
        <p:spPr>
          <a:xfrm>
            <a:off x="816279" y="1716068"/>
            <a:ext cx="3117546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请先尝试自己做一下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F70899E-36EA-4F30-9CAA-74D18995719F}"/>
                  </a:ext>
                </a:extLst>
              </p:cNvPr>
              <p:cNvSpPr/>
              <p:nvPr/>
            </p:nvSpPr>
            <p:spPr>
              <a:xfrm>
                <a:off x="-12700" y="5146047"/>
                <a:ext cx="9144000" cy="61388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注：重点在于如何</a:t>
                </a:r>
                <a:r>
                  <a:rPr lang="zh-CN" altLang="en-US" sz="24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黑体" panose="02010609060101010101" pitchFamily="49" charset="-122"/>
                    <a:ea typeface="黑体" panose="02010609060101010101" pitchFamily="49" charset="-122"/>
                  </a:rPr>
                  <a:t>精准表述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，不要写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en-US" altLang="zh-CN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或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altLang="zh-CN" sz="24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F70899E-36EA-4F30-9CAA-74D189957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" y="5146047"/>
                <a:ext cx="9144000" cy="613886"/>
              </a:xfrm>
              <a:prstGeom prst="rect">
                <a:avLst/>
              </a:prstGeom>
              <a:blipFill>
                <a:blip r:embed="rId47"/>
                <a:stretch>
                  <a:fillRect l="-1067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思想气泡: 云 24">
            <a:extLst>
              <a:ext uri="{FF2B5EF4-FFF2-40B4-BE49-F238E27FC236}">
                <a16:creationId xmlns:a16="http://schemas.microsoft.com/office/drawing/2014/main" id="{8BB89053-37A5-4297-ABAF-84FFC2247F7E}"/>
              </a:ext>
            </a:extLst>
          </p:cNvPr>
          <p:cNvSpPr/>
          <p:nvPr/>
        </p:nvSpPr>
        <p:spPr>
          <a:xfrm>
            <a:off x="5319084" y="5909559"/>
            <a:ext cx="2164702" cy="506481"/>
          </a:xfrm>
          <a:prstGeom prst="cloudCallout">
            <a:avLst>
              <a:gd name="adj1" fmla="val -12187"/>
              <a:gd name="adj2" fmla="val -100784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“话糙理不糙”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9" grpId="0" autoUpdateAnimBg="0"/>
      <p:bldP spid="11" grpId="0" autoUpdateAnimBg="0"/>
      <p:bldP spid="17" grpId="0" autoUpdateAnimBg="0"/>
      <p:bldP spid="27" grpId="0" animBg="1"/>
      <p:bldP spid="28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68" y="438270"/>
            <a:ext cx="9143999" cy="62535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09600" y="522923"/>
            <a:ext cx="2217576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求幂级数</a:t>
            </a:r>
            <a:endParaRPr lang="en-US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347770382"/>
              </p:ext>
            </p:extLst>
          </p:nvPr>
        </p:nvGraphicFramePr>
        <p:xfrm>
          <a:off x="2586802" y="488261"/>
          <a:ext cx="1037934" cy="543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2" name="Equation" r:id="rId44" imgW="812520" imgH="444240" progId="Equation.DSMT4">
                  <p:embed/>
                </p:oleObj>
              </mc:Choice>
              <mc:Fallback>
                <p:oleObj name="Equation" r:id="rId44" imgW="812520" imgH="444240" progId="Equation.DSMT4">
                  <p:embed/>
                  <p:pic>
                    <p:nvPicPr>
                      <p:cNvPr id="0" name="Picture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802" y="488261"/>
                        <a:ext cx="1037934" cy="5432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99315" y="557867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600" y="1120437"/>
            <a:ext cx="52873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直接由比值审敛法求收敛半径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63372995"/>
              </p:ext>
            </p:extLst>
          </p:nvPr>
        </p:nvGraphicFramePr>
        <p:xfrm>
          <a:off x="816171" y="1733550"/>
          <a:ext cx="3494574" cy="66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" name="Equation" r:id="rId46" imgW="6300470" imgH="1204595" progId="Equation.3">
                  <p:embed/>
                </p:oleObj>
              </mc:Choice>
              <mc:Fallback>
                <p:oleObj name="Equation" r:id="rId46" imgW="6300470" imgH="1204595" progId="Equation.3">
                  <p:embed/>
                  <p:pic>
                    <p:nvPicPr>
                      <p:cNvPr id="0" name="Picture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71" y="1733550"/>
                        <a:ext cx="3494574" cy="6677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392258265"/>
              </p:ext>
            </p:extLst>
          </p:nvPr>
        </p:nvGraphicFramePr>
        <p:xfrm>
          <a:off x="2788074" y="1582102"/>
          <a:ext cx="911308" cy="498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4" name="Equation" r:id="rId48" imgW="2063115" imgH="1126490" progId="Equation.3">
                  <p:embed/>
                </p:oleObj>
              </mc:Choice>
              <mc:Fallback>
                <p:oleObj name="Equation" r:id="rId48" imgW="2063115" imgH="1126490" progId="Equation.3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074" y="1582102"/>
                        <a:ext cx="911308" cy="4987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517189794"/>
              </p:ext>
            </p:extLst>
          </p:nvPr>
        </p:nvGraphicFramePr>
        <p:xfrm>
          <a:off x="2947657" y="2066124"/>
          <a:ext cx="592142" cy="517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" name="Equation" r:id="rId50" imgW="1293495" imgH="1126490" progId="Equation.3">
                  <p:embed/>
                </p:oleObj>
              </mc:Choice>
              <mc:Fallback>
                <p:oleObj name="Equation" r:id="rId50" imgW="1293495" imgH="1126490" progId="Equation.3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657" y="2066124"/>
                        <a:ext cx="592142" cy="5175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63837021"/>
              </p:ext>
            </p:extLst>
          </p:nvPr>
        </p:nvGraphicFramePr>
        <p:xfrm>
          <a:off x="4380984" y="1831498"/>
          <a:ext cx="2226827" cy="54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" name="Equation" r:id="rId52" imgW="4583430" imgH="1126490" progId="Equation.3">
                  <p:embed/>
                </p:oleObj>
              </mc:Choice>
              <mc:Fallback>
                <p:oleObj name="Equation" r:id="rId52" imgW="4583430" imgH="1126490" progId="Equation.3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984" y="1831498"/>
                        <a:ext cx="2226827" cy="5491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02835200"/>
              </p:ext>
            </p:extLst>
          </p:nvPr>
        </p:nvGraphicFramePr>
        <p:xfrm>
          <a:off x="6678257" y="1954294"/>
          <a:ext cx="571500" cy="309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" name="Equation" r:id="rId54" imgW="1104265" imgH="591185" progId="Equation.3">
                  <p:embed/>
                </p:oleObj>
              </mc:Choice>
              <mc:Fallback>
                <p:oleObj name="Equation" r:id="rId54" imgW="1104265" imgH="591185" progId="Equation.3">
                  <p:embed/>
                  <p:pic>
                    <p:nvPicPr>
                      <p:cNvPr id="0" name="Picture 3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257" y="1954294"/>
                        <a:ext cx="571500" cy="30904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8508062"/>
              </p:ext>
            </p:extLst>
          </p:nvPr>
        </p:nvGraphicFramePr>
        <p:xfrm>
          <a:off x="1048385" y="2682289"/>
          <a:ext cx="945593" cy="33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8" name="Equation" r:id="rId56" imgW="1706245" imgH="613410" progId="Equation.3">
                  <p:embed/>
                </p:oleObj>
              </mc:Choice>
              <mc:Fallback>
                <p:oleObj name="Equation" r:id="rId56" imgW="1706245" imgH="613410" progId="Equation.3">
                  <p:embed/>
                  <p:pic>
                    <p:nvPicPr>
                      <p:cNvPr id="0" name="Picture 3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385" y="2682289"/>
                        <a:ext cx="945593" cy="3369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3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164452" y="2661421"/>
            <a:ext cx="18133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时级数收敛</a:t>
            </a:r>
          </a:p>
        </p:txBody>
      </p:sp>
      <p:sp>
        <p:nvSpPr>
          <p:cNvPr id="1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199076" y="3208508"/>
            <a:ext cx="1778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时级数发散  </a:t>
            </a:r>
          </a:p>
        </p:txBody>
      </p:sp>
      <p:sp>
        <p:nvSpPr>
          <p:cNvPr id="15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10398" y="2879057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故收敛半径为 </a:t>
            </a:r>
          </a:p>
        </p:txBody>
      </p:sp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554500794"/>
              </p:ext>
            </p:extLst>
          </p:nvPr>
        </p:nvGraphicFramePr>
        <p:xfrm>
          <a:off x="6946075" y="2810984"/>
          <a:ext cx="656839" cy="5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9" name="Equation" r:id="rId58" imgW="1159510" imgH="992505" progId="Equation.3">
                  <p:embed/>
                </p:oleObj>
              </mc:Choice>
              <mc:Fallback>
                <p:oleObj name="Equation" r:id="rId58" imgW="1159510" imgH="992505" progId="Equation.3">
                  <p:embed/>
                  <p:pic>
                    <p:nvPicPr>
                      <p:cNvPr id="0" name="Picture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75" y="2810984"/>
                        <a:ext cx="656839" cy="56456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967046961"/>
              </p:ext>
            </p:extLst>
          </p:nvPr>
        </p:nvGraphicFramePr>
        <p:xfrm>
          <a:off x="2192656" y="2665373"/>
          <a:ext cx="939164" cy="461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0" name="Equation" r:id="rId60" imgW="33528000" imgH="16459200" progId="Equation.DSMT4">
                  <p:embed/>
                </p:oleObj>
              </mc:Choice>
              <mc:Fallback>
                <p:oleObj name="Equation" r:id="rId60" imgW="33528000" imgH="16459200" progId="Equation.DSMT4">
                  <p:embed/>
                  <p:pic>
                    <p:nvPicPr>
                      <p:cNvPr id="0" name="Picture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656" y="2665373"/>
                        <a:ext cx="939164" cy="461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139247086"/>
              </p:ext>
            </p:extLst>
          </p:nvPr>
        </p:nvGraphicFramePr>
        <p:xfrm>
          <a:off x="1048385" y="3252488"/>
          <a:ext cx="945593" cy="33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1" name="Equation" r:id="rId62" imgW="1728470" imgH="613410" progId="Equation.3">
                  <p:embed/>
                </p:oleObj>
              </mc:Choice>
              <mc:Fallback>
                <p:oleObj name="Equation" r:id="rId62" imgW="1728470" imgH="613410" progId="Equation.3">
                  <p:embed/>
                  <p:pic>
                    <p:nvPicPr>
                      <p:cNvPr id="0" name="Picture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385" y="3252488"/>
                        <a:ext cx="945593" cy="3339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064437425"/>
              </p:ext>
            </p:extLst>
          </p:nvPr>
        </p:nvGraphicFramePr>
        <p:xfrm>
          <a:off x="2189480" y="3208508"/>
          <a:ext cx="945515" cy="46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" name="Equation" r:id="rId64" imgW="33832800" imgH="16459200" progId="Equation.DSMT4">
                  <p:embed/>
                </p:oleObj>
              </mc:Choice>
              <mc:Fallback>
                <p:oleObj name="Equation" r:id="rId64" imgW="33832800" imgH="16459200" progId="Equation.DSMT4">
                  <p:embed/>
                  <p:pic>
                    <p:nvPicPr>
                      <p:cNvPr id="0" name="Picture 3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480" y="3208508"/>
                        <a:ext cx="945515" cy="4601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901323468"/>
              </p:ext>
            </p:extLst>
          </p:nvPr>
        </p:nvGraphicFramePr>
        <p:xfrm>
          <a:off x="3699382" y="1667589"/>
          <a:ext cx="649761" cy="286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3" name="Equation" r:id="rId66" imgW="1148715" imgH="501650" progId="Equation.3">
                  <p:embed/>
                </p:oleObj>
              </mc:Choice>
              <mc:Fallback>
                <p:oleObj name="Equation" r:id="rId66" imgW="1148715" imgH="501650" progId="Equation.3">
                  <p:embed/>
                  <p:pic>
                    <p:nvPicPr>
                      <p:cNvPr id="0" name="Picture 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9382" y="1667589"/>
                        <a:ext cx="649761" cy="2867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2423765"/>
              </p:ext>
            </p:extLst>
          </p:nvPr>
        </p:nvGraphicFramePr>
        <p:xfrm>
          <a:off x="3610038" y="2125048"/>
          <a:ext cx="315234" cy="25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4" name="Equation" r:id="rId68" imgW="624205" imgH="501650" progId="Equation.3">
                  <p:embed/>
                </p:oleObj>
              </mc:Choice>
              <mc:Fallback>
                <p:oleObj name="Equation" r:id="rId68" imgW="624205" imgH="501650" progId="Equation.3">
                  <p:embed/>
                  <p:pic>
                    <p:nvPicPr>
                      <p:cNvPr id="0" name="Picture 3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038" y="2125048"/>
                        <a:ext cx="315234" cy="2556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23"/>
          <p:cNvSpPr/>
          <p:nvPr>
            <p:custDataLst>
              <p:tags r:id="rId22"/>
            </p:custDataLst>
          </p:nvPr>
        </p:nvSpPr>
        <p:spPr bwMode="auto">
          <a:xfrm>
            <a:off x="4889447" y="2739340"/>
            <a:ext cx="120951" cy="802958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25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9" name="矩形 28"/>
          <p:cNvSpPr/>
          <p:nvPr>
            <p:custDataLst>
              <p:tags r:id="rId2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2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5">
            <a:extLst>
              <a:ext uri="{FF2B5EF4-FFF2-40B4-BE49-F238E27FC236}">
                <a16:creationId xmlns:a16="http://schemas.microsoft.com/office/drawing/2014/main" id="{9E2F2CDA-4C12-46BD-9FF9-5E3FA6A5224A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12957" y="3807455"/>
            <a:ext cx="2249170" cy="46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换元法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596440B-9377-4D46-B533-8AD0D02CFEAB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2998733" y="3828923"/>
            <a:ext cx="400685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BD07847-3BC2-401B-9699-A3A926DFC233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450611" y="3828923"/>
            <a:ext cx="718820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18DECB32-19E1-4008-BE54-DE0BA455D7D6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46192376"/>
              </p:ext>
            </p:extLst>
          </p:nvPr>
        </p:nvGraphicFramePr>
        <p:xfrm>
          <a:off x="4380984" y="3755595"/>
          <a:ext cx="2307059" cy="707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5" name="Equation" r:id="rId70" imgW="74371200" imgH="22555200" progId="Equation.DSMT4">
                  <p:embed/>
                </p:oleObj>
              </mc:Choice>
              <mc:Fallback>
                <p:oleObj name="Equation" r:id="rId70" imgW="74371200" imgH="225552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984" y="3755595"/>
                        <a:ext cx="2307059" cy="7070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思想气泡: 云 30">
            <a:extLst>
              <a:ext uri="{FF2B5EF4-FFF2-40B4-BE49-F238E27FC236}">
                <a16:creationId xmlns:a16="http://schemas.microsoft.com/office/drawing/2014/main" id="{99D86357-088C-414C-B1AA-323EF3FF21A4}"/>
              </a:ext>
            </a:extLst>
          </p:cNvPr>
          <p:cNvSpPr/>
          <p:nvPr/>
        </p:nvSpPr>
        <p:spPr>
          <a:xfrm>
            <a:off x="7048215" y="557867"/>
            <a:ext cx="2095785" cy="1359171"/>
          </a:xfrm>
          <a:prstGeom prst="cloudCallout">
            <a:avLst>
              <a:gd name="adj1" fmla="val -102307"/>
              <a:gd name="adj2" fmla="val 1060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级数缺少奇次幂项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不能应用系数模比值法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C590CC2C-A53F-477E-A8E7-92CF6CD25DCE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79346986"/>
              </p:ext>
            </p:extLst>
          </p:nvPr>
        </p:nvGraphicFramePr>
        <p:xfrm>
          <a:off x="931064" y="4527987"/>
          <a:ext cx="3379681" cy="697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" name="Equation" r:id="rId72" imgW="121920000" imgH="24993600" progId="Equation.DSMT4">
                  <p:embed/>
                </p:oleObj>
              </mc:Choice>
              <mc:Fallback>
                <p:oleObj name="Equation" r:id="rId72" imgW="121920000" imgH="249936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064" y="4527987"/>
                        <a:ext cx="3379681" cy="6977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9CE94DF8-1622-494F-AA2E-36E81E6992AD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048553149"/>
              </p:ext>
            </p:extLst>
          </p:nvPr>
        </p:nvGraphicFramePr>
        <p:xfrm>
          <a:off x="2947217" y="4358266"/>
          <a:ext cx="888404" cy="48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" name="Equation" r:id="rId74" imgW="2051685" imgH="1115060" progId="Equation.3">
                  <p:embed/>
                </p:oleObj>
              </mc:Choice>
              <mc:Fallback>
                <p:oleObj name="Equation" r:id="rId74" imgW="2051685" imgH="111506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217" y="4358266"/>
                        <a:ext cx="888404" cy="4861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C8D0D9A1-5411-4A92-9232-7CE07850CA8D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409830896"/>
              </p:ext>
            </p:extLst>
          </p:nvPr>
        </p:nvGraphicFramePr>
        <p:xfrm>
          <a:off x="3199075" y="4914142"/>
          <a:ext cx="536347" cy="4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8" name="Equation" r:id="rId76" imgW="1282700" imgH="1115060" progId="Equation.3">
                  <p:embed/>
                </p:oleObj>
              </mc:Choice>
              <mc:Fallback>
                <p:oleObj name="Equation" r:id="rId76" imgW="1282700" imgH="1115060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9075" y="4914142"/>
                        <a:ext cx="536347" cy="468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640162AA-572B-4FC8-8316-004E0E0BC6F7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737224713"/>
              </p:ext>
            </p:extLst>
          </p:nvPr>
        </p:nvGraphicFramePr>
        <p:xfrm>
          <a:off x="4289249" y="4574437"/>
          <a:ext cx="2179944" cy="615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9" name="Equation" r:id="rId78" imgW="78638400" imgH="21945600" progId="Equation.DSMT4">
                  <p:embed/>
                </p:oleObj>
              </mc:Choice>
              <mc:Fallback>
                <p:oleObj name="Equation" r:id="rId78" imgW="78638400" imgH="219456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249" y="4574437"/>
                        <a:ext cx="2179944" cy="615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0B252FA8-9E37-4C5F-80CC-06DB60B7574A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348367088"/>
              </p:ext>
            </p:extLst>
          </p:nvPr>
        </p:nvGraphicFramePr>
        <p:xfrm>
          <a:off x="6418472" y="4750423"/>
          <a:ext cx="397930" cy="26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0" name="Equation" r:id="rId80" imgW="14325600" imgH="9448800" progId="Equation.DSMT4">
                  <p:embed/>
                </p:oleObj>
              </mc:Choice>
              <mc:Fallback>
                <p:oleObj name="Equation" r:id="rId80" imgW="14325600" imgH="94488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472" y="4750423"/>
                        <a:ext cx="397930" cy="26759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A46D8D34-54C0-4640-AFEE-32ED2BF6EF04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280366019"/>
              </p:ext>
            </p:extLst>
          </p:nvPr>
        </p:nvGraphicFramePr>
        <p:xfrm>
          <a:off x="6936842" y="4625107"/>
          <a:ext cx="560991" cy="438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" name="Equation" r:id="rId82" imgW="25603200" imgH="19812000" progId="Equation.DSMT4">
                  <p:embed/>
                </p:oleObj>
              </mc:Choice>
              <mc:Fallback>
                <p:oleObj name="Equation" r:id="rId82" imgW="25603200" imgH="198120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6842" y="4625107"/>
                        <a:ext cx="560991" cy="43867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7C7A389A-2A1F-4FD6-BF08-DC7110280DD8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3611506073"/>
              </p:ext>
            </p:extLst>
          </p:nvPr>
        </p:nvGraphicFramePr>
        <p:xfrm>
          <a:off x="341046" y="5309765"/>
          <a:ext cx="3283690" cy="58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2" name="Equation" r:id="rId84" imgW="112471200" imgH="19812000" progId="Equation.DSMT4">
                  <p:embed/>
                </p:oleObj>
              </mc:Choice>
              <mc:Fallback>
                <p:oleObj name="Equation" r:id="rId84" imgW="112471200" imgH="198120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046" y="5309765"/>
                        <a:ext cx="3283690" cy="5840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5">
            <a:extLst>
              <a:ext uri="{FF2B5EF4-FFF2-40B4-BE49-F238E27FC236}">
                <a16:creationId xmlns:a16="http://schemas.microsoft.com/office/drawing/2014/main" id="{FBD3A852-100B-4198-AA66-3EBE6A78E34A}"/>
              </a:ext>
            </a:extLst>
          </p:cNvPr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3599315" y="5374975"/>
            <a:ext cx="2063750" cy="3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故收敛半径为 </a:t>
            </a:r>
          </a:p>
        </p:txBody>
      </p:sp>
      <p:graphicFrame>
        <p:nvGraphicFramePr>
          <p:cNvPr id="47" name="Object 16">
            <a:extLst>
              <a:ext uri="{FF2B5EF4-FFF2-40B4-BE49-F238E27FC236}">
                <a16:creationId xmlns:a16="http://schemas.microsoft.com/office/drawing/2014/main" id="{1B5E0FF5-8659-4B6D-B884-C5FC2F20BF13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814181856"/>
              </p:ext>
            </p:extLst>
          </p:nvPr>
        </p:nvGraphicFramePr>
        <p:xfrm>
          <a:off x="5534513" y="5320225"/>
          <a:ext cx="655457" cy="563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3" name="Equation" r:id="rId86" imgW="1159510" imgH="992505" progId="Equation.3">
                  <p:embed/>
                </p:oleObj>
              </mc:Choice>
              <mc:Fallback>
                <p:oleObj name="Equation" r:id="rId86" imgW="1159510" imgH="992505" progId="Equation.3">
                  <p:embed/>
                  <p:pic>
                    <p:nvPicPr>
                      <p:cNvPr id="2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513" y="5320225"/>
                        <a:ext cx="655457" cy="5631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>
            <a:extLst>
              <a:ext uri="{FF2B5EF4-FFF2-40B4-BE49-F238E27FC236}">
                <a16:creationId xmlns:a16="http://schemas.microsoft.com/office/drawing/2014/main" id="{47351A5F-A588-4B32-8BBD-31F0D459B6AB}"/>
              </a:ext>
            </a:extLst>
          </p:cNvPr>
          <p:cNvSpPr/>
          <p:nvPr/>
        </p:nvSpPr>
        <p:spPr>
          <a:xfrm>
            <a:off x="13335" y="592777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注：这是两类基本的方法：解法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是直接法，解法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是间接法。</a:t>
            </a:r>
          </a:p>
        </p:txBody>
      </p:sp>
      <p:sp>
        <p:nvSpPr>
          <p:cNvPr id="49" name="思想气泡: 云 48">
            <a:extLst>
              <a:ext uri="{FF2B5EF4-FFF2-40B4-BE49-F238E27FC236}">
                <a16:creationId xmlns:a16="http://schemas.microsoft.com/office/drawing/2014/main" id="{95C44320-D0CB-4876-89BD-9CBD3AF4D9D9}"/>
              </a:ext>
            </a:extLst>
          </p:cNvPr>
          <p:cNvSpPr/>
          <p:nvPr/>
        </p:nvSpPr>
        <p:spPr>
          <a:xfrm>
            <a:off x="6607811" y="5066000"/>
            <a:ext cx="2481665" cy="932826"/>
          </a:xfrm>
          <a:prstGeom prst="cloudCallout">
            <a:avLst>
              <a:gd name="adj1" fmla="val -30152"/>
              <a:gd name="adj2" fmla="val -48452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两个收敛半径之间的关系是“开方”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13" grpId="0" autoUpdateAnimBg="0"/>
      <p:bldP spid="14" grpId="0" autoUpdateAnimBg="0"/>
      <p:bldP spid="15" grpId="0" autoUpdateAnimBg="0"/>
      <p:bldP spid="25" grpId="0" bldLvl="0" animBg="1"/>
      <p:bldP spid="33" grpId="0" autoUpdateAnimBg="0"/>
      <p:bldP spid="34" grpId="0"/>
      <p:bldP spid="35" grpId="0"/>
      <p:bldP spid="31" grpId="0" animBg="1"/>
      <p:bldP spid="46" grpId="0" autoUpdateAnimBg="0"/>
      <p:bldP spid="48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43999" cy="8620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06646" y="648758"/>
            <a:ext cx="914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7180729"/>
              </p:ext>
            </p:extLst>
          </p:nvPr>
        </p:nvGraphicFramePr>
        <p:xfrm>
          <a:off x="1461563" y="511208"/>
          <a:ext cx="2267987" cy="749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" name="Equation" r:id="rId37" imgW="3691255" imgH="1215390" progId="Equation.3">
                  <p:embed/>
                </p:oleObj>
              </mc:Choice>
              <mc:Fallback>
                <p:oleObj name="Equation" r:id="rId37" imgW="3691255" imgH="1215390" progId="Equation.3">
                  <p:embed/>
                  <p:pic>
                    <p:nvPicPr>
                      <p:cNvPr id="0" name="Picture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563" y="511208"/>
                        <a:ext cx="2267987" cy="7495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18301" y="649287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1093" y="1818528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47314032"/>
              </p:ext>
            </p:extLst>
          </p:nvPr>
        </p:nvGraphicFramePr>
        <p:xfrm>
          <a:off x="1656773" y="1921830"/>
          <a:ext cx="1068070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" name="Equation" r:id="rId39" imgW="1550035" imgH="457200" progId="Equation.3">
                  <p:embed/>
                </p:oleObj>
              </mc:Choice>
              <mc:Fallback>
                <p:oleObj name="Equation" r:id="rId39" imgW="1550035" imgH="457200" progId="Equation.3">
                  <p:embed/>
                  <p:pic>
                    <p:nvPicPr>
                      <p:cNvPr id="0" name="Picture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773" y="1921830"/>
                        <a:ext cx="1068070" cy="3181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729923" y="1844246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级数变为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88212304"/>
              </p:ext>
            </p:extLst>
          </p:nvPr>
        </p:nvGraphicFramePr>
        <p:xfrm>
          <a:off x="4074381" y="1762929"/>
          <a:ext cx="915489" cy="62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0" name="Equation" r:id="rId41" imgW="1772920" imgH="1204595" progId="Equation.3">
                  <p:embed/>
                </p:oleObj>
              </mc:Choice>
              <mc:Fallback>
                <p:oleObj name="Equation" r:id="rId41" imgW="1772920" imgH="1204595" progId="Equation.3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381" y="1762929"/>
                        <a:ext cx="915489" cy="6230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12747418"/>
              </p:ext>
            </p:extLst>
          </p:nvPr>
        </p:nvGraphicFramePr>
        <p:xfrm>
          <a:off x="714272" y="2574177"/>
          <a:ext cx="2297174" cy="78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1" name="Equation" r:id="rId43" imgW="73152000" imgH="24993600" progId="Equation.DSMT4">
                  <p:embed/>
                </p:oleObj>
              </mc:Choice>
              <mc:Fallback>
                <p:oleObj name="Equation" r:id="rId43" imgW="73152000" imgH="24993600" progId="Equation.DSMT4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72" y="2574177"/>
                        <a:ext cx="2297174" cy="784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114174650"/>
              </p:ext>
            </p:extLst>
          </p:nvPr>
        </p:nvGraphicFramePr>
        <p:xfrm>
          <a:off x="3413504" y="3023851"/>
          <a:ext cx="381350" cy="526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2" name="Equation" r:id="rId45" imgW="747395" imgH="1026160" progId="Equation.3">
                  <p:embed/>
                </p:oleObj>
              </mc:Choice>
              <mc:Fallback>
                <p:oleObj name="Equation" r:id="rId45" imgW="747395" imgH="1026160" progId="Equation.3">
                  <p:embed/>
                  <p:pic>
                    <p:nvPicPr>
                      <p:cNvPr id="0" name="Picture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504" y="3023851"/>
                        <a:ext cx="381350" cy="5265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138233341"/>
              </p:ext>
            </p:extLst>
          </p:nvPr>
        </p:nvGraphicFramePr>
        <p:xfrm>
          <a:off x="3178525" y="2439282"/>
          <a:ext cx="827405" cy="496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3" name="Equation" r:id="rId47" imgW="1862455" imgH="1115060" progId="Equation.3">
                  <p:embed/>
                </p:oleObj>
              </mc:Choice>
              <mc:Fallback>
                <p:oleObj name="Equation" r:id="rId47" imgW="1862455" imgH="1115060" progId="Equation.3">
                  <p:embed/>
                  <p:pic>
                    <p:nvPicPr>
                      <p:cNvPr id="0" name="Picture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525" y="2439282"/>
                        <a:ext cx="827405" cy="4962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62502714"/>
              </p:ext>
            </p:extLst>
          </p:nvPr>
        </p:nvGraphicFramePr>
        <p:xfrm>
          <a:off x="4138010" y="2637719"/>
          <a:ext cx="1645854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4" name="Equation" r:id="rId49" imgW="54559200" imgH="22860000" progId="Equation.DSMT4">
                  <p:embed/>
                </p:oleObj>
              </mc:Choice>
              <mc:Fallback>
                <p:oleObj name="Equation" r:id="rId49" imgW="54559200" imgH="22860000" progId="Equation.DSMT4">
                  <p:embed/>
                  <p:pic>
                    <p:nvPicPr>
                      <p:cNvPr id="0" name="Picture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010" y="2637719"/>
                        <a:ext cx="1645854" cy="6896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54542171"/>
              </p:ext>
            </p:extLst>
          </p:nvPr>
        </p:nvGraphicFramePr>
        <p:xfrm>
          <a:off x="5783864" y="2652660"/>
          <a:ext cx="424710" cy="641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5" name="Equation" r:id="rId51" imgW="13106400" imgH="19812000" progId="Equation.DSMT4">
                  <p:embed/>
                </p:oleObj>
              </mc:Choice>
              <mc:Fallback>
                <p:oleObj name="Equation" r:id="rId51" imgW="13106400" imgH="19812000" progId="Equation.DSMT4">
                  <p:embed/>
                  <p:pic>
                    <p:nvPicPr>
                      <p:cNvPr id="0" name="Picture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864" y="2652660"/>
                        <a:ext cx="424710" cy="6419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832036002"/>
              </p:ext>
            </p:extLst>
          </p:nvPr>
        </p:nvGraphicFramePr>
        <p:xfrm>
          <a:off x="3046445" y="2628829"/>
          <a:ext cx="959485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" name="Equation" r:id="rId53" imgW="28346400" imgH="19812000" progId="Equation.DSMT4">
                  <p:embed/>
                </p:oleObj>
              </mc:Choice>
              <mc:Fallback>
                <p:oleObj name="Equation" r:id="rId53" imgW="28346400" imgH="19812000" progId="Equation.DSMT4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445" y="2628829"/>
                        <a:ext cx="959485" cy="6896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213076459"/>
              </p:ext>
            </p:extLst>
          </p:nvPr>
        </p:nvGraphicFramePr>
        <p:xfrm>
          <a:off x="6401435" y="2693585"/>
          <a:ext cx="1072752" cy="634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7" name="Equation" r:id="rId55" imgW="36576000" imgH="21640800" progId="Equation.DSMT4">
                  <p:embed/>
                </p:oleObj>
              </mc:Choice>
              <mc:Fallback>
                <p:oleObj name="Equation" r:id="rId55" imgW="36576000" imgH="21640800" progId="Equation.DSMT4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435" y="2693585"/>
                        <a:ext cx="1072752" cy="6344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7" name="矩形 16"/>
          <p:cNvSpPr/>
          <p:nvPr>
            <p:custDataLst>
              <p:tags r:id="rId20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21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2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FE7D4E-08B1-4F65-9E68-3EF86D6EA5F3}"/>
              </a:ext>
            </a:extLst>
          </p:cNvPr>
          <p:cNvSpPr txBox="1"/>
          <p:nvPr/>
        </p:nvSpPr>
        <p:spPr>
          <a:xfrm>
            <a:off x="747768" y="1313603"/>
            <a:ext cx="3117546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请先尝试自己做一下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577702F6-CA37-4CE0-BE51-039E1BDA60D0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13668" y="3637738"/>
            <a:ext cx="2691130" cy="472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</a:t>
            </a:r>
          </a:p>
        </p:txBody>
      </p:sp>
      <p:graphicFrame>
        <p:nvGraphicFramePr>
          <p:cNvPr id="28" name="Object 15">
            <a:extLst>
              <a:ext uri="{FF2B5EF4-FFF2-40B4-BE49-F238E27FC236}">
                <a16:creationId xmlns:a16="http://schemas.microsoft.com/office/drawing/2014/main" id="{641C396A-3824-4A39-8D3E-1479E9F54F3D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47497685"/>
              </p:ext>
            </p:extLst>
          </p:nvPr>
        </p:nvGraphicFramePr>
        <p:xfrm>
          <a:off x="3390696" y="3573004"/>
          <a:ext cx="513834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8" name="Equation" r:id="rId57" imgW="936625" imgH="1204595" progId="Equation.3">
                  <p:embed/>
                </p:oleObj>
              </mc:Choice>
              <mc:Fallback>
                <p:oleObj name="Equation" r:id="rId57" imgW="936625" imgH="1204595" progId="Equation.3">
                  <p:embed/>
                  <p:pic>
                    <p:nvPicPr>
                      <p:cNvPr id="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696" y="3573004"/>
                        <a:ext cx="513834" cy="6610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6">
            <a:extLst>
              <a:ext uri="{FF2B5EF4-FFF2-40B4-BE49-F238E27FC236}">
                <a16:creationId xmlns:a16="http://schemas.microsoft.com/office/drawing/2014/main" id="{679EC6D9-168C-4073-95DC-F550E28A6F59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880134" y="3667301"/>
            <a:ext cx="190373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此级数发散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1" name="Text Box 17">
            <a:extLst>
              <a:ext uri="{FF2B5EF4-FFF2-40B4-BE49-F238E27FC236}">
                <a16:creationId xmlns:a16="http://schemas.microsoft.com/office/drawing/2014/main" id="{3C2F2A20-335D-49FB-B12A-2B4042BB3E85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870172" y="4274087"/>
            <a:ext cx="2953385" cy="472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– 2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</a:t>
            </a:r>
          </a:p>
        </p:txBody>
      </p:sp>
      <p:graphicFrame>
        <p:nvGraphicFramePr>
          <p:cNvPr id="32" name="Object 18">
            <a:extLst>
              <a:ext uri="{FF2B5EF4-FFF2-40B4-BE49-F238E27FC236}">
                <a16:creationId xmlns:a16="http://schemas.microsoft.com/office/drawing/2014/main" id="{D4706BB1-23AA-4A07-BEE7-6B4B9C25525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866684911"/>
              </p:ext>
            </p:extLst>
          </p:nvPr>
        </p:nvGraphicFramePr>
        <p:xfrm>
          <a:off x="3658517" y="4257295"/>
          <a:ext cx="831728" cy="61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9" name="Equation" r:id="rId59" imgW="1650365" imgH="1215390" progId="Equation.3">
                  <p:embed/>
                </p:oleObj>
              </mc:Choice>
              <mc:Fallback>
                <p:oleObj name="Equation" r:id="rId59" imgW="1650365" imgH="1215390" progId="Equation.3">
                  <p:embed/>
                  <p:pic>
                    <p:nvPicPr>
                      <p:cNvPr id="1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517" y="4257295"/>
                        <a:ext cx="831728" cy="6147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9">
            <a:extLst>
              <a:ext uri="{FF2B5EF4-FFF2-40B4-BE49-F238E27FC236}">
                <a16:creationId xmlns:a16="http://schemas.microsoft.com/office/drawing/2014/main" id="{AAF6ED96-9CBD-4717-88BC-B38EC44DAB10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490245" y="4257295"/>
            <a:ext cx="250698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此级数收敛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86FE1567-8D04-4833-AFDB-E2BC812CE890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73335" y="4841946"/>
            <a:ext cx="315023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因此级数的收敛域为</a:t>
            </a:r>
          </a:p>
        </p:txBody>
      </p:sp>
      <p:graphicFrame>
        <p:nvGraphicFramePr>
          <p:cNvPr id="35" name="Object 21">
            <a:extLst>
              <a:ext uri="{FF2B5EF4-FFF2-40B4-BE49-F238E27FC236}">
                <a16:creationId xmlns:a16="http://schemas.microsoft.com/office/drawing/2014/main" id="{99F1914F-A94E-4136-80D9-E34B8D93D798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572249512"/>
              </p:ext>
            </p:extLst>
          </p:nvPr>
        </p:nvGraphicFramePr>
        <p:xfrm>
          <a:off x="3718301" y="4937016"/>
          <a:ext cx="1329907" cy="312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0" name="Equation" r:id="rId61" imgW="1962785" imgH="457200" progId="Equation.3">
                  <p:embed/>
                </p:oleObj>
              </mc:Choice>
              <mc:Fallback>
                <p:oleObj name="Equation" r:id="rId61" imgW="1962785" imgH="457200" progId="Equation.3">
                  <p:embed/>
                  <p:pic>
                    <p:nvPicPr>
                      <p:cNvPr id="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301" y="4937016"/>
                        <a:ext cx="1329907" cy="3124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22">
            <a:extLst>
              <a:ext uri="{FF2B5EF4-FFF2-40B4-BE49-F238E27FC236}">
                <a16:creationId xmlns:a16="http://schemas.microsoft.com/office/drawing/2014/main" id="{E9B7E47D-25A5-41C7-8EB3-7AB1B6BDC84C}"/>
              </a:ext>
            </a:extLst>
          </p:cNvPr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298241" y="5235633"/>
            <a:ext cx="295338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故原级数的收敛域为</a:t>
            </a:r>
          </a:p>
        </p:txBody>
      </p:sp>
      <p:graphicFrame>
        <p:nvGraphicFramePr>
          <p:cNvPr id="37" name="Object 23">
            <a:extLst>
              <a:ext uri="{FF2B5EF4-FFF2-40B4-BE49-F238E27FC236}">
                <a16:creationId xmlns:a16="http://schemas.microsoft.com/office/drawing/2014/main" id="{8BD646A3-96A3-4C25-9199-BE1AE32DA57F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458096974"/>
              </p:ext>
            </p:extLst>
          </p:nvPr>
        </p:nvGraphicFramePr>
        <p:xfrm>
          <a:off x="3178525" y="5334276"/>
          <a:ext cx="1811345" cy="324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1" name="Equation" r:id="rId63" imgW="2576195" imgH="457200" progId="Equation.3">
                  <p:embed/>
                </p:oleObj>
              </mc:Choice>
              <mc:Fallback>
                <p:oleObj name="Equation" r:id="rId63" imgW="2576195" imgH="457200" progId="Equation.3">
                  <p:embed/>
                  <p:pic>
                    <p:nvPicPr>
                      <p:cNvPr id="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525" y="5334276"/>
                        <a:ext cx="1811345" cy="3246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4">
            <a:extLst>
              <a:ext uri="{FF2B5EF4-FFF2-40B4-BE49-F238E27FC236}">
                <a16:creationId xmlns:a16="http://schemas.microsoft.com/office/drawing/2014/main" id="{3B89830A-9E4A-4027-9E65-FAFF4618F917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001895" y="5274801"/>
            <a:ext cx="62357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40" name="Object 25">
            <a:extLst>
              <a:ext uri="{FF2B5EF4-FFF2-40B4-BE49-F238E27FC236}">
                <a16:creationId xmlns:a16="http://schemas.microsoft.com/office/drawing/2014/main" id="{552BD791-E3BF-4C23-B554-F1CA298C812D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422501564"/>
              </p:ext>
            </p:extLst>
          </p:nvPr>
        </p:nvGraphicFramePr>
        <p:xfrm>
          <a:off x="5439304" y="5325915"/>
          <a:ext cx="1385211" cy="333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2" name="Equation" r:id="rId65" imgW="1917700" imgH="457200" progId="Equation.3">
                  <p:embed/>
                </p:oleObj>
              </mc:Choice>
              <mc:Fallback>
                <p:oleObj name="Equation" r:id="rId65" imgW="1917700" imgH="457200" progId="Equation.3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9304" y="5325915"/>
                        <a:ext cx="1385211" cy="33305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B1090402-6C1D-4EBD-890A-C9070016C0E7}"/>
              </a:ext>
            </a:extLst>
          </p:cNvPr>
          <p:cNvSpPr/>
          <p:nvPr/>
        </p:nvSpPr>
        <p:spPr>
          <a:xfrm>
            <a:off x="13335" y="5778424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注：换元法曾用于：求函数、求极限、求复合函数导数、求积分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25" grpId="0" animBg="1"/>
      <p:bldP spid="26" grpId="0" bldLvl="0"/>
      <p:bldP spid="30" grpId="0" autoUpdateAnimBg="0"/>
      <p:bldP spid="31" grpId="0" bldLvl="0"/>
      <p:bldP spid="33" grpId="0" autoUpdateAnimBg="0"/>
      <p:bldP spid="34" grpId="0" autoUpdateAnimBg="0"/>
      <p:bldP spid="36" grpId="0" autoUpdateAnimBg="0"/>
      <p:bldP spid="39" grpId="0" autoUpdateAnimBg="0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56699" cy="11147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576580" y="590391"/>
            <a:ext cx="914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</a:t>
            </a:r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 bwMode="auto">
          <a:xfrm>
            <a:off x="1294046" y="580867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已知幂级数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558770674"/>
              </p:ext>
            </p:extLst>
          </p:nvPr>
        </p:nvGraphicFramePr>
        <p:xfrm>
          <a:off x="2959975" y="529328"/>
          <a:ext cx="1306886" cy="612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2" name="Equation" r:id="rId34" imgW="46634400" imgH="21945600" progId="Equation.DSMT4">
                  <p:embed/>
                </p:oleObj>
              </mc:Choice>
              <mc:Fallback>
                <p:oleObj name="Equation" r:id="rId34" imgW="46634400" imgH="21945600" progId="Equation.DSMT4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975" y="529328"/>
                        <a:ext cx="1306886" cy="6124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6"/>
            </p:custDataLst>
          </p:nvPr>
        </p:nvSpPr>
        <p:spPr bwMode="auto">
          <a:xfrm>
            <a:off x="4207404" y="621125"/>
            <a:ext cx="4956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处条件收敛，求其收敛半径</a:t>
            </a:r>
          </a:p>
        </p:txBody>
      </p:sp>
      <p:sp>
        <p:nvSpPr>
          <p:cNvPr id="7" name="TextBox 6"/>
          <p:cNvSpPr txBox="1"/>
          <p:nvPr>
            <p:custDataLst>
              <p:tags r:id="rId7"/>
            </p:custDataLst>
          </p:nvPr>
        </p:nvSpPr>
        <p:spPr bwMode="auto">
          <a:xfrm>
            <a:off x="82033" y="1108948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和收敛区间．</a:t>
            </a:r>
          </a:p>
        </p:txBody>
      </p:sp>
      <p:sp>
        <p:nvSpPr>
          <p:cNvPr id="8" name="TextBox 7"/>
          <p:cNvSpPr txBox="1"/>
          <p:nvPr>
            <p:custDataLst>
              <p:tags r:id="rId8"/>
            </p:custDataLst>
          </p:nvPr>
        </p:nvSpPr>
        <p:spPr bwMode="auto">
          <a:xfrm>
            <a:off x="772240" y="1672755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9" name="TextBox 8"/>
          <p:cNvSpPr txBox="1"/>
          <p:nvPr>
            <p:custDataLst>
              <p:tags r:id="rId9"/>
            </p:custDataLst>
          </p:nvPr>
        </p:nvSpPr>
        <p:spPr bwMode="auto">
          <a:xfrm>
            <a:off x="1478813" y="1690449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609583208"/>
              </p:ext>
            </p:extLst>
          </p:nvPr>
        </p:nvGraphicFramePr>
        <p:xfrm>
          <a:off x="1978660" y="1756903"/>
          <a:ext cx="104330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3" name="Equation" r:id="rId36" imgW="28651200" imgH="7924800" progId="Equation.DSMT4">
                  <p:embed/>
                </p:oleObj>
              </mc:Choice>
              <mc:Fallback>
                <p:oleObj name="Equation" r:id="rId36" imgW="28651200" imgH="7924800" progId="Equation.DSMT4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660" y="1756903"/>
                        <a:ext cx="1043305" cy="295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092877644"/>
              </p:ext>
            </p:extLst>
          </p:nvPr>
        </p:nvGraphicFramePr>
        <p:xfrm>
          <a:off x="3106615" y="1598326"/>
          <a:ext cx="2594390" cy="665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4" name="Equation" r:id="rId38" imgW="84734400" imgH="21945600" progId="Equation.DSMT4">
                  <p:embed/>
                </p:oleObj>
              </mc:Choice>
              <mc:Fallback>
                <p:oleObj name="Equation" r:id="rId38" imgW="84734400" imgH="21945600" progId="Equation.DSMT4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615" y="1598326"/>
                        <a:ext cx="2594390" cy="6655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>
            <p:custDataLst>
              <p:tags r:id="rId12"/>
            </p:custDataLst>
          </p:nvPr>
        </p:nvSpPr>
        <p:spPr bwMode="auto">
          <a:xfrm>
            <a:off x="5736680" y="1703145"/>
            <a:ext cx="15062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</a:t>
            </a:r>
          </a:p>
        </p:txBody>
      </p:sp>
      <p:sp>
        <p:nvSpPr>
          <p:cNvPr id="15" name="TextBox 14"/>
          <p:cNvSpPr txBox="1"/>
          <p:nvPr>
            <p:custDataLst>
              <p:tags r:id="rId13"/>
            </p:custDataLst>
          </p:nvPr>
        </p:nvSpPr>
        <p:spPr bwMode="auto">
          <a:xfrm>
            <a:off x="7109049" y="1703145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条件收敛．</a:t>
            </a:r>
          </a:p>
        </p:txBody>
      </p:sp>
      <p:sp>
        <p:nvSpPr>
          <p:cNvPr id="16" name="TextBox 15"/>
          <p:cNvSpPr txBox="1"/>
          <p:nvPr>
            <p:custDataLst>
              <p:tags r:id="rId14"/>
            </p:custDataLst>
          </p:nvPr>
        </p:nvSpPr>
        <p:spPr bwMode="auto">
          <a:xfrm>
            <a:off x="791210" y="2279922"/>
            <a:ext cx="3230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由阿贝尔收敛定理知：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055573093"/>
              </p:ext>
            </p:extLst>
          </p:nvPr>
        </p:nvGraphicFramePr>
        <p:xfrm>
          <a:off x="924534" y="2887089"/>
          <a:ext cx="860568" cy="37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5" name="Equation" r:id="rId40" imgW="26517600" imgH="11582400" progId="Equation.DSMT4">
                  <p:embed/>
                </p:oleObj>
              </mc:Choice>
              <mc:Fallback>
                <p:oleObj name="Equation" r:id="rId40" imgW="26517600" imgH="11582400" progId="Equation.DSMT4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534" y="2887089"/>
                        <a:ext cx="860568" cy="3791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>
            <p:custDataLst>
              <p:tags r:id="rId16"/>
            </p:custDataLst>
          </p:nvPr>
        </p:nvSpPr>
        <p:spPr bwMode="auto">
          <a:xfrm>
            <a:off x="1728584" y="2823703"/>
            <a:ext cx="2621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时级数绝对收敛；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16533212"/>
              </p:ext>
            </p:extLst>
          </p:nvPr>
        </p:nvGraphicFramePr>
        <p:xfrm>
          <a:off x="931326" y="3342317"/>
          <a:ext cx="860568" cy="36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6" name="Equation" r:id="rId42" imgW="26517600" imgH="11582400" progId="Equation.DSMT4">
                  <p:embed/>
                </p:oleObj>
              </mc:Choice>
              <mc:Fallback>
                <p:oleObj name="Equation" r:id="rId42" imgW="26517600" imgH="11582400" progId="Equation.DSMT4">
                  <p:embed/>
                  <p:pic>
                    <p:nvPicPr>
                      <p:cNvPr id="0" name="Picture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326" y="3342317"/>
                        <a:ext cx="860568" cy="3654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>
            <p:custDataLst>
              <p:tags r:id="rId18"/>
            </p:custDataLst>
          </p:nvPr>
        </p:nvSpPr>
        <p:spPr bwMode="auto">
          <a:xfrm>
            <a:off x="1791894" y="3293498"/>
            <a:ext cx="5597525" cy="4451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时级数发散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（若不然，存在大于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</a:p>
        </p:txBody>
      </p:sp>
      <p:sp>
        <p:nvSpPr>
          <p:cNvPr id="24" name="Rectangle 1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81330" y="58007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89629087"/>
              </p:ext>
            </p:extLst>
          </p:nvPr>
        </p:nvGraphicFramePr>
        <p:xfrm>
          <a:off x="7242900" y="3216877"/>
          <a:ext cx="1706880" cy="64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" name="Equation" r:id="rId44" imgW="57607200" imgH="21945600" progId="Equation.DSMT4">
                  <p:embed/>
                </p:oleObj>
              </mc:Choice>
              <mc:Fallback>
                <p:oleObj name="Equation" r:id="rId44" imgW="57607200" imgH="21945600" progId="Equation.DSMT4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900" y="3216877"/>
                        <a:ext cx="1706880" cy="64547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73861103"/>
              </p:ext>
            </p:extLst>
          </p:nvPr>
        </p:nvGraphicFramePr>
        <p:xfrm>
          <a:off x="377833" y="3847575"/>
          <a:ext cx="987757" cy="64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8" name="Equation" r:id="rId46" imgW="33223200" imgH="21945600" progId="Equation.DSMT4">
                  <p:embed/>
                </p:oleObj>
              </mc:Choice>
              <mc:Fallback>
                <p:oleObj name="Equation" r:id="rId46" imgW="33223200" imgH="21945600" progId="Equation.DSMT4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33" y="3847575"/>
                        <a:ext cx="987757" cy="6465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5"/>
          <p:cNvSpPr txBox="1"/>
          <p:nvPr>
            <p:custDataLst>
              <p:tags r:id="rId22"/>
            </p:custDataLst>
          </p:nvPr>
        </p:nvSpPr>
        <p:spPr bwMode="auto">
          <a:xfrm>
            <a:off x="1361610" y="3922915"/>
            <a:ext cx="4443845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处绝对收敛，矛盾）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6"/>
          <p:cNvSpPr txBox="1"/>
          <p:nvPr>
            <p:custDataLst>
              <p:tags r:id="rId23"/>
            </p:custDataLst>
          </p:nvPr>
        </p:nvSpPr>
        <p:spPr bwMode="auto">
          <a:xfrm>
            <a:off x="872921" y="4616967"/>
            <a:ext cx="69538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           的收敛半径为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，收敛区间为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1, 1)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014822393"/>
              </p:ext>
            </p:extLst>
          </p:nvPr>
        </p:nvGraphicFramePr>
        <p:xfrm>
          <a:off x="1576696" y="4568862"/>
          <a:ext cx="742660" cy="62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9" name="Equation" r:id="rId48" imgW="25908000" imgH="21945600" progId="Equation.DSMT4">
                  <p:embed/>
                </p:oleObj>
              </mc:Choice>
              <mc:Fallback>
                <p:oleObj name="Equation" r:id="rId48" imgW="25908000" imgH="21945600" progId="Equation.DSMT4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696" y="4568862"/>
                        <a:ext cx="742660" cy="6228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8"/>
          <p:cNvSpPr txBox="1"/>
          <p:nvPr>
            <p:custDataLst>
              <p:tags r:id="rId25"/>
            </p:custDataLst>
          </p:nvPr>
        </p:nvSpPr>
        <p:spPr bwMode="auto">
          <a:xfrm>
            <a:off x="872921" y="5211473"/>
            <a:ext cx="678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从而原级数 的收敛半径为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，收敛区间为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</a:p>
        </p:txBody>
      </p:sp>
      <p:sp>
        <p:nvSpPr>
          <p:cNvPr id="31" name="矩形 30"/>
          <p:cNvSpPr/>
          <p:nvPr>
            <p:custDataLst>
              <p:tags r:id="rId2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27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>
            <p:custDataLst>
              <p:tags r:id="rId28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4" name="矩形 33"/>
          <p:cNvSpPr/>
          <p:nvPr>
            <p:custDataLst>
              <p:tags r:id="rId2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3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31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C815BF7-7BFE-4E81-A079-32C9C8FB1D8C}"/>
              </a:ext>
            </a:extLst>
          </p:cNvPr>
          <p:cNvSpPr/>
          <p:nvPr/>
        </p:nvSpPr>
        <p:spPr>
          <a:xfrm>
            <a:off x="0" y="5882986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注：这是一个抽象幂级数的问题，你能概括出一个命题来吗？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6" grpId="0"/>
      <p:bldP spid="19" grpId="0"/>
      <p:bldP spid="21" grpId="0" bldLvl="0"/>
      <p:bldP spid="27" grpId="0" bldLvl="0" animBg="1"/>
      <p:bldP spid="28" grpId="0"/>
      <p:bldP spid="30" grpId="0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2000250" cy="122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10.2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6983" y="3109504"/>
            <a:ext cx="1393190" cy="574675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幂级数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567558" y="4910363"/>
            <a:ext cx="8016605" cy="583565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函数展开成幂级数是一种多么美妙的思想！</a:t>
            </a:r>
          </a:p>
        </p:txBody>
      </p:sp>
      <p:sp>
        <p:nvSpPr>
          <p:cNvPr id="11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2" name="椭圆 11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3518535" y="53975"/>
            <a:ext cx="2922270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6463030" y="53975"/>
            <a:ext cx="2565400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74540" y="1648936"/>
            <a:ext cx="64807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96976850"/>
              </p:ext>
            </p:extLst>
          </p:nvPr>
        </p:nvGraphicFramePr>
        <p:xfrm>
          <a:off x="1228090" y="1576937"/>
          <a:ext cx="788537" cy="68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6" name="Equation" r:id="rId28" imgW="1371600" imgH="1193165" progId="Equation.3">
                  <p:embed/>
                </p:oleObj>
              </mc:Choice>
              <mc:Fallback>
                <p:oleObj name="Equation" r:id="rId28" imgW="1371600" imgH="1193165" progId="Equation.3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090" y="1576937"/>
                        <a:ext cx="788537" cy="6861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60469323"/>
              </p:ext>
            </p:extLst>
          </p:nvPr>
        </p:nvGraphicFramePr>
        <p:xfrm>
          <a:off x="2470177" y="1539441"/>
          <a:ext cx="7731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7" name="Equation" r:id="rId30" imgW="1327150" imgH="1193165" progId="Equation.3">
                  <p:embed/>
                </p:oleObj>
              </mc:Choice>
              <mc:Fallback>
                <p:oleObj name="Equation" r:id="rId30" imgW="1327150" imgH="1193165" progId="Equation.3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177" y="1539441"/>
                        <a:ext cx="773113" cy="695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983422" y="1656952"/>
            <a:ext cx="671195" cy="46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</a:p>
        </p:txBody>
      </p:sp>
      <p:sp>
        <p:nvSpPr>
          <p:cNvPr id="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65170" y="1648936"/>
            <a:ext cx="304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的收敛半径分别为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327325044"/>
              </p:ext>
            </p:extLst>
          </p:nvPr>
        </p:nvGraphicFramePr>
        <p:xfrm>
          <a:off x="5800090" y="1711008"/>
          <a:ext cx="86423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8" name="Equation" r:id="rId32" imgW="1237615" imgH="523875" progId="Equation.3">
                  <p:embed/>
                </p:oleObj>
              </mc:Choice>
              <mc:Fallback>
                <p:oleObj name="Equation" r:id="rId32" imgW="1237615" imgH="523875" progId="Equation.3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090" y="1711008"/>
                        <a:ext cx="864235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74168" y="1656880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39592944"/>
              </p:ext>
            </p:extLst>
          </p:nvPr>
        </p:nvGraphicFramePr>
        <p:xfrm>
          <a:off x="1228090" y="3204763"/>
          <a:ext cx="950700" cy="675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" name="Equation" r:id="rId34" imgW="1694815" imgH="1204595" progId="Equation.3">
                  <p:embed/>
                </p:oleObj>
              </mc:Choice>
              <mc:Fallback>
                <p:oleObj name="Equation" r:id="rId34" imgW="1694815" imgH="1204595" progId="Equation.3">
                  <p:embed/>
                  <p:pic>
                    <p:nvPicPr>
                      <p:cNvPr id="0" name="Picture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090" y="3204763"/>
                        <a:ext cx="950700" cy="6755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98781661"/>
              </p:ext>
            </p:extLst>
          </p:nvPr>
        </p:nvGraphicFramePr>
        <p:xfrm>
          <a:off x="2234565" y="3207860"/>
          <a:ext cx="2538504" cy="74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0" name="Equation" r:id="rId36" imgW="4137025" imgH="1204595" progId="Equation.3">
                  <p:embed/>
                </p:oleObj>
              </mc:Choice>
              <mc:Fallback>
                <p:oleObj name="Equation" r:id="rId36" imgW="4137025" imgH="1204595" progId="Equation.3">
                  <p:embed/>
                  <p:pic>
                    <p:nvPicPr>
                      <p:cNvPr id="0" name="Picture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565" y="3207860"/>
                        <a:ext cx="2538504" cy="7402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727187007"/>
              </p:ext>
            </p:extLst>
          </p:nvPr>
        </p:nvGraphicFramePr>
        <p:xfrm>
          <a:off x="4973384" y="3400130"/>
          <a:ext cx="762629" cy="3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" name="Equation" r:id="rId38" imgW="1304925" imgH="546100" progId="Equation.3">
                  <p:embed/>
                </p:oleObj>
              </mc:Choice>
              <mc:Fallback>
                <p:oleObj name="Equation" r:id="rId38" imgW="1304925" imgH="546100" progId="Equation.3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384" y="3400130"/>
                        <a:ext cx="762629" cy="3201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693590217"/>
              </p:ext>
            </p:extLst>
          </p:nvPr>
        </p:nvGraphicFramePr>
        <p:xfrm>
          <a:off x="7140446" y="1749589"/>
          <a:ext cx="1905518" cy="34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2" name="Equation" r:id="rId40" imgW="3256280" imgH="523875" progId="Equation.3">
                  <p:embed/>
                </p:oleObj>
              </mc:Choice>
              <mc:Fallback>
                <p:oleObj name="Equation" r:id="rId40" imgW="3256280" imgH="523875" progId="Equation.3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446" y="1749589"/>
                        <a:ext cx="1905518" cy="340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749338218"/>
              </p:ext>
            </p:extLst>
          </p:nvPr>
        </p:nvGraphicFramePr>
        <p:xfrm>
          <a:off x="1271621" y="3922858"/>
          <a:ext cx="1826142" cy="70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3" name="Equation" r:id="rId42" imgW="3088640" imgH="1193165" progId="Equation.3">
                  <p:embed/>
                </p:oleObj>
              </mc:Choice>
              <mc:Fallback>
                <p:oleObj name="Equation" r:id="rId42" imgW="3088640" imgH="1193165" progId="Equation.3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621" y="3922858"/>
                        <a:ext cx="1826142" cy="7021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732070460"/>
              </p:ext>
            </p:extLst>
          </p:nvPr>
        </p:nvGraphicFramePr>
        <p:xfrm>
          <a:off x="3156286" y="3973772"/>
          <a:ext cx="1817098" cy="715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" name="Equation" r:id="rId44" imgW="3021965" imgH="1193165" progId="Equation.3">
                  <p:embed/>
                </p:oleObj>
              </mc:Choice>
              <mc:Fallback>
                <p:oleObj name="Equation" r:id="rId44" imgW="3021965" imgH="1193165" progId="Equation.3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286" y="3973772"/>
                        <a:ext cx="1817098" cy="7157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822044727"/>
              </p:ext>
            </p:extLst>
          </p:nvPr>
        </p:nvGraphicFramePr>
        <p:xfrm>
          <a:off x="5031907" y="4173084"/>
          <a:ext cx="768661" cy="34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" name="Equation" r:id="rId46" imgW="1215390" imgH="546100" progId="Equation.3">
                  <p:embed/>
                </p:oleObj>
              </mc:Choice>
              <mc:Fallback>
                <p:oleObj name="Equation" r:id="rId46" imgW="1215390" imgH="546100" progId="Equation.3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907" y="4173084"/>
                        <a:ext cx="768661" cy="3468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279" y="2284644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则有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8" name="Text Box 23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68919" y="4754768"/>
            <a:ext cx="35796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可用部分和的极限证明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 Box 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46933" y="2730618"/>
            <a:ext cx="167638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加减法</a:t>
            </a:r>
          </a:p>
        </p:txBody>
      </p:sp>
      <p:sp>
        <p:nvSpPr>
          <p:cNvPr id="54" name="Text Box 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0" y="455295"/>
            <a:ext cx="453898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三.幂级数的运算</a:t>
            </a:r>
          </a:p>
        </p:txBody>
      </p:sp>
      <p:sp>
        <p:nvSpPr>
          <p:cNvPr id="24" name="TextBox 14"/>
          <p:cNvSpPr txBox="1"/>
          <p:nvPr>
            <p:custDataLst>
              <p:tags r:id="rId20"/>
            </p:custDataLst>
          </p:nvPr>
        </p:nvSpPr>
        <p:spPr>
          <a:xfrm>
            <a:off x="-8890" y="1021080"/>
            <a:ext cx="454850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1．幂级数的代数运算性质</a:t>
            </a:r>
          </a:p>
        </p:txBody>
      </p:sp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3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8" name="矩形 27"/>
          <p:cNvSpPr/>
          <p:nvPr>
            <p:custDataLst>
              <p:tags r:id="rId2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2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  <p:bldP spid="6" grpId="0" build="p" autoUpdateAnimBg="0" advAuto="0"/>
      <p:bldP spid="7" grpId="0" autoUpdateAnimBg="0"/>
      <p:bldP spid="9" grpId="0" autoUpdateAnimBg="0"/>
      <p:bldP spid="17" grpId="0" autoUpdateAnimBg="0"/>
      <p:bldP spid="1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499330"/>
            <a:ext cx="2209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乘法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81192559"/>
              </p:ext>
            </p:extLst>
          </p:nvPr>
        </p:nvGraphicFramePr>
        <p:xfrm>
          <a:off x="1130300" y="1083945"/>
          <a:ext cx="1995805" cy="656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5" name="Equation" r:id="rId55" imgW="66751200" imgH="21945600" progId="Equation.DSMT4">
                  <p:embed/>
                </p:oleObj>
              </mc:Choice>
              <mc:Fallback>
                <p:oleObj name="Equation" r:id="rId55" imgW="66751200" imgH="21945600" progId="Equation.DSMT4">
                  <p:embed/>
                  <p:pic>
                    <p:nvPicPr>
                      <p:cNvPr id="0" name="Picture 6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1083945"/>
                        <a:ext cx="1995805" cy="6562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81768777"/>
              </p:ext>
            </p:extLst>
          </p:nvPr>
        </p:nvGraphicFramePr>
        <p:xfrm>
          <a:off x="3152973" y="1126105"/>
          <a:ext cx="958328" cy="62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6" name="Equation" r:id="rId57" imgW="33528000" imgH="21945600" progId="Equation.DSMT4">
                  <p:embed/>
                </p:oleObj>
              </mc:Choice>
              <mc:Fallback>
                <p:oleObj name="Equation" r:id="rId57" imgW="33528000" imgH="21945600" progId="Equation.DSMT4">
                  <p:embed/>
                  <p:pic>
                    <p:nvPicPr>
                      <p:cNvPr id="0" name="Picture 6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973" y="1126105"/>
                        <a:ext cx="958328" cy="6273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855035135"/>
              </p:ext>
            </p:extLst>
          </p:nvPr>
        </p:nvGraphicFramePr>
        <p:xfrm>
          <a:off x="4401132" y="1254375"/>
          <a:ext cx="1263138" cy="37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7" name="Equation" r:id="rId59" imgW="39319200" imgH="11582400" progId="Equation.DSMT4">
                  <p:embed/>
                </p:oleObj>
              </mc:Choice>
              <mc:Fallback>
                <p:oleObj name="Equation" r:id="rId59" imgW="39319200" imgH="11582400" progId="Equation.DSMT4">
                  <p:embed/>
                  <p:pic>
                    <p:nvPicPr>
                      <p:cNvPr id="0" name="Picture 6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132" y="1254375"/>
                        <a:ext cx="1263138" cy="3708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84235" y="1750167"/>
            <a:ext cx="1219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924745475"/>
              </p:ext>
            </p:extLst>
          </p:nvPr>
        </p:nvGraphicFramePr>
        <p:xfrm>
          <a:off x="1859280" y="1834610"/>
          <a:ext cx="3374022" cy="31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68" name="Equation" r:id="rId61" imgW="110032800" imgH="10363200" progId="Equation.DSMT4">
                  <p:embed/>
                </p:oleObj>
              </mc:Choice>
              <mc:Fallback>
                <p:oleObj name="Equation" r:id="rId61" imgW="110032800" imgH="10363200" progId="Equation.DSMT4">
                  <p:embed/>
                  <p:pic>
                    <p:nvPicPr>
                      <p:cNvPr id="0" name="Picture 6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280" y="1834610"/>
                        <a:ext cx="3374022" cy="3180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8"/>
          <p:cNvGrpSpPr/>
          <p:nvPr/>
        </p:nvGrpSpPr>
        <p:grpSpPr bwMode="auto">
          <a:xfrm>
            <a:off x="1486056" y="2862500"/>
            <a:ext cx="4333875" cy="2451735"/>
            <a:chOff x="1728" y="1056"/>
            <a:chExt cx="2928" cy="1743"/>
          </a:xfrm>
        </p:grpSpPr>
        <p:graphicFrame>
          <p:nvGraphicFramePr>
            <p:cNvPr id="9" name="Object 9"/>
            <p:cNvGraphicFramePr>
              <a:graphicFrameLocks noChangeAspect="1"/>
            </p:cNvGraphicFramePr>
            <p:nvPr>
              <p:custDataLst>
                <p:tags r:id="rId28"/>
              </p:custDataLst>
            </p:nvPr>
          </p:nvGraphicFramePr>
          <p:xfrm>
            <a:off x="1776" y="1056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69" name="公式" r:id="rId63" imgW="15849600" imgH="10972800" progId="Equation.3">
                    <p:embed/>
                  </p:oleObj>
                </mc:Choice>
                <mc:Fallback>
                  <p:oleObj name="公式" r:id="rId63" imgW="15849600" imgH="10972800" progId="Equation.3">
                    <p:embed/>
                    <p:pic>
                      <p:nvPicPr>
                        <p:cNvPr id="0" name="Picture 6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056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"/>
            <p:cNvGraphicFramePr>
              <a:graphicFrameLocks noChangeAspect="1"/>
            </p:cNvGraphicFramePr>
            <p:nvPr>
              <p:custDataLst>
                <p:tags r:id="rId29"/>
              </p:custDataLst>
            </p:nvPr>
          </p:nvGraphicFramePr>
          <p:xfrm>
            <a:off x="2504" y="1056"/>
            <a:ext cx="39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0" name="公式" r:id="rId65" imgW="15240000" imgH="10972800" progId="Equation.3">
                    <p:embed/>
                  </p:oleObj>
                </mc:Choice>
                <mc:Fallback>
                  <p:oleObj name="公式" r:id="rId65" imgW="15240000" imgH="10972800" progId="Equation.3">
                    <p:embed/>
                    <p:pic>
                      <p:nvPicPr>
                        <p:cNvPr id="0" name="Picture 6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4" y="1056"/>
                          <a:ext cx="39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1"/>
            <p:cNvGraphicFramePr>
              <a:graphicFrameLocks noChangeAspect="1"/>
            </p:cNvGraphicFramePr>
            <p:nvPr>
              <p:custDataLst>
                <p:tags r:id="rId30"/>
              </p:custDataLst>
            </p:nvPr>
          </p:nvGraphicFramePr>
          <p:xfrm>
            <a:off x="3168" y="1056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1" name="公式" r:id="rId67" imgW="15849600" imgH="10972800" progId="Equation.3">
                    <p:embed/>
                  </p:oleObj>
                </mc:Choice>
                <mc:Fallback>
                  <p:oleObj name="公式" r:id="rId67" imgW="15849600" imgH="10972800" progId="Equation.3">
                    <p:embed/>
                    <p:pic>
                      <p:nvPicPr>
                        <p:cNvPr id="0" name="Picture 6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056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2"/>
            <p:cNvGraphicFramePr>
              <a:graphicFrameLocks noChangeAspect="1"/>
            </p:cNvGraphicFramePr>
            <p:nvPr>
              <p:custDataLst>
                <p:tags r:id="rId31"/>
              </p:custDataLst>
            </p:nvPr>
          </p:nvGraphicFramePr>
          <p:xfrm>
            <a:off x="3792" y="1056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2" name="公式" r:id="rId69" imgW="15849600" imgH="10972800" progId="Equation.3">
                    <p:embed/>
                  </p:oleObj>
                </mc:Choice>
                <mc:Fallback>
                  <p:oleObj name="公式" r:id="rId69" imgW="15849600" imgH="10972800" progId="Equation.3">
                    <p:embed/>
                    <p:pic>
                      <p:nvPicPr>
                        <p:cNvPr id="0" name="Picture 6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056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3"/>
            <p:cNvGraphicFramePr>
              <a:graphicFrameLocks noChangeAspect="1"/>
            </p:cNvGraphicFramePr>
            <p:nvPr>
              <p:custDataLst>
                <p:tags r:id="rId32"/>
              </p:custDataLst>
            </p:nvPr>
          </p:nvGraphicFramePr>
          <p:xfrm>
            <a:off x="1752" y="1488"/>
            <a:ext cx="39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3" name="公式" r:id="rId71" imgW="15240000" imgH="10972800" progId="Equation.3">
                    <p:embed/>
                  </p:oleObj>
                </mc:Choice>
                <mc:Fallback>
                  <p:oleObj name="公式" r:id="rId71" imgW="15240000" imgH="10972800" progId="Equation.3">
                    <p:embed/>
                    <p:pic>
                      <p:nvPicPr>
                        <p:cNvPr id="0" name="Picture 6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" y="1488"/>
                          <a:ext cx="399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>
              <p:custDataLst>
                <p:tags r:id="rId33"/>
              </p:custDataLst>
            </p:nvPr>
          </p:nvGraphicFramePr>
          <p:xfrm>
            <a:off x="2508" y="1488"/>
            <a:ext cx="39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4" name="公式" r:id="rId73" imgW="14935200" imgH="10972800" progId="Equation.3">
                    <p:embed/>
                  </p:oleObj>
                </mc:Choice>
                <mc:Fallback>
                  <p:oleObj name="公式" r:id="rId73" imgW="14935200" imgH="10972800" progId="Equation.3">
                    <p:embed/>
                    <p:pic>
                      <p:nvPicPr>
                        <p:cNvPr id="0" name="Picture 6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8" y="1488"/>
                          <a:ext cx="391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5"/>
            <p:cNvGraphicFramePr>
              <a:graphicFrameLocks noChangeAspect="1"/>
            </p:cNvGraphicFramePr>
            <p:nvPr>
              <p:custDataLst>
                <p:tags r:id="rId34"/>
              </p:custDataLst>
            </p:nvPr>
          </p:nvGraphicFramePr>
          <p:xfrm>
            <a:off x="3124" y="1488"/>
            <a:ext cx="4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5" name="公式" r:id="rId75" imgW="15544800" imgH="10972800" progId="Equation.3">
                    <p:embed/>
                  </p:oleObj>
                </mc:Choice>
                <mc:Fallback>
                  <p:oleObj name="公式" r:id="rId75" imgW="15544800" imgH="10972800" progId="Equation.3">
                    <p:embed/>
                    <p:pic>
                      <p:nvPicPr>
                        <p:cNvPr id="0" name="Picture 6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" y="1488"/>
                          <a:ext cx="4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6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3796" y="1488"/>
            <a:ext cx="4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6" name="公式" r:id="rId77" imgW="15544800" imgH="10972800" progId="Equation.3">
                    <p:embed/>
                  </p:oleObj>
                </mc:Choice>
                <mc:Fallback>
                  <p:oleObj name="公式" r:id="rId77" imgW="15544800" imgH="10972800" progId="Equation.3">
                    <p:embed/>
                    <p:pic>
                      <p:nvPicPr>
                        <p:cNvPr id="0" name="Picture 6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6" y="1488"/>
                          <a:ext cx="4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7"/>
            <p:cNvGraphicFramePr>
              <a:graphicFrameLocks noChangeAspect="1"/>
            </p:cNvGraphicFramePr>
            <p:nvPr>
              <p:custDataLst>
                <p:tags r:id="rId36"/>
              </p:custDataLst>
            </p:nvPr>
          </p:nvGraphicFramePr>
          <p:xfrm>
            <a:off x="1728" y="1872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7" name="公式" r:id="rId79" imgW="15849600" imgH="10972800" progId="Equation.3">
                    <p:embed/>
                  </p:oleObj>
                </mc:Choice>
                <mc:Fallback>
                  <p:oleObj name="公式" r:id="rId79" imgW="15849600" imgH="10972800" progId="Equation.3">
                    <p:embed/>
                    <p:pic>
                      <p:nvPicPr>
                        <p:cNvPr id="0" name="Picture 6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872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8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2500" y="1872"/>
            <a:ext cx="4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8" name="公式" r:id="rId81" imgW="15544800" imgH="10972800" progId="Equation.3">
                    <p:embed/>
                  </p:oleObj>
                </mc:Choice>
                <mc:Fallback>
                  <p:oleObj name="公式" r:id="rId81" imgW="15544800" imgH="10972800" progId="Equation.3">
                    <p:embed/>
                    <p:pic>
                      <p:nvPicPr>
                        <p:cNvPr id="0" name="Picture 6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" y="1872"/>
                          <a:ext cx="4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9"/>
            <p:cNvGraphicFramePr>
              <a:graphicFrameLocks noChangeAspect="1"/>
            </p:cNvGraphicFramePr>
            <p:nvPr>
              <p:custDataLst>
                <p:tags r:id="rId38"/>
              </p:custDataLst>
            </p:nvPr>
          </p:nvGraphicFramePr>
          <p:xfrm>
            <a:off x="3120" y="1872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79" name="公式" r:id="rId83" imgW="15849600" imgH="10972800" progId="Equation.3">
                    <p:embed/>
                  </p:oleObj>
                </mc:Choice>
                <mc:Fallback>
                  <p:oleObj name="公式" r:id="rId83" imgW="15849600" imgH="10972800" progId="Equation.3">
                    <p:embed/>
                    <p:pic>
                      <p:nvPicPr>
                        <p:cNvPr id="0" name="Picture 6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872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0"/>
            <p:cNvGraphicFramePr>
              <a:graphicFrameLocks noChangeAspect="1"/>
            </p:cNvGraphicFramePr>
            <p:nvPr>
              <p:custDataLst>
                <p:tags r:id="rId39"/>
              </p:custDataLst>
            </p:nvPr>
          </p:nvGraphicFramePr>
          <p:xfrm>
            <a:off x="3792" y="1872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0" name="公式" r:id="rId85" imgW="15849600" imgH="10972800" progId="Equation.3">
                    <p:embed/>
                  </p:oleObj>
                </mc:Choice>
                <mc:Fallback>
                  <p:oleObj name="公式" r:id="rId85" imgW="15849600" imgH="10972800" progId="Equation.3">
                    <p:embed/>
                    <p:pic>
                      <p:nvPicPr>
                        <p:cNvPr id="0" name="Picture 6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1872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1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1728" y="2256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1" name="公式" r:id="rId87" imgW="15849600" imgH="10972800" progId="Equation.3">
                    <p:embed/>
                  </p:oleObj>
                </mc:Choice>
                <mc:Fallback>
                  <p:oleObj name="公式" r:id="rId87" imgW="15849600" imgH="10972800" progId="Equation.3">
                    <p:embed/>
                    <p:pic>
                      <p:nvPicPr>
                        <p:cNvPr id="0" name="Picture 6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256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2"/>
            <p:cNvGraphicFramePr>
              <a:graphicFrameLocks noChangeAspect="1"/>
            </p:cNvGraphicFramePr>
            <p:nvPr>
              <p:custDataLst>
                <p:tags r:id="rId41"/>
              </p:custDataLst>
            </p:nvPr>
          </p:nvGraphicFramePr>
          <p:xfrm>
            <a:off x="2500" y="2256"/>
            <a:ext cx="4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2" name="公式" r:id="rId89" imgW="15544800" imgH="10972800" progId="Equation.3">
                    <p:embed/>
                  </p:oleObj>
                </mc:Choice>
                <mc:Fallback>
                  <p:oleObj name="公式" r:id="rId89" imgW="15544800" imgH="10972800" progId="Equation.3">
                    <p:embed/>
                    <p:pic>
                      <p:nvPicPr>
                        <p:cNvPr id="0" name="Picture 6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" y="2256"/>
                          <a:ext cx="4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3"/>
            <p:cNvGraphicFramePr>
              <a:graphicFrameLocks noChangeAspect="1"/>
            </p:cNvGraphicFramePr>
            <p:nvPr>
              <p:custDataLst>
                <p:tags r:id="rId42"/>
              </p:custDataLst>
            </p:nvPr>
          </p:nvGraphicFramePr>
          <p:xfrm>
            <a:off x="3120" y="2256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3" name="公式" r:id="rId91" imgW="15849600" imgH="10972800" progId="Equation.3">
                    <p:embed/>
                  </p:oleObj>
                </mc:Choice>
                <mc:Fallback>
                  <p:oleObj name="公式" r:id="rId91" imgW="15849600" imgH="10972800" progId="Equation.3">
                    <p:embed/>
                    <p:pic>
                      <p:nvPicPr>
                        <p:cNvPr id="0" name="Picture 6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256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4"/>
            <p:cNvGraphicFramePr>
              <a:graphicFrameLocks noChangeAspect="1"/>
            </p:cNvGraphicFramePr>
            <p:nvPr>
              <p:custDataLst>
                <p:tags r:id="rId43"/>
              </p:custDataLst>
            </p:nvPr>
          </p:nvGraphicFramePr>
          <p:xfrm>
            <a:off x="3760" y="2304"/>
            <a:ext cx="41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4" name="公式" r:id="rId93" imgW="15849600" imgH="10972800" progId="Equation.3">
                    <p:embed/>
                  </p:oleObj>
                </mc:Choice>
                <mc:Fallback>
                  <p:oleObj name="公式" r:id="rId93" imgW="15849600" imgH="10972800" progId="Equation.3">
                    <p:embed/>
                    <p:pic>
                      <p:nvPicPr>
                        <p:cNvPr id="0" name="Picture 6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0" y="2304"/>
                          <a:ext cx="41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5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4416" y="1200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5" name="公式" r:id="rId95" imgW="8534400" imgH="2438400" progId="Equation.3">
                    <p:embed/>
                  </p:oleObj>
                </mc:Choice>
                <mc:Fallback>
                  <p:oleObj name="公式" r:id="rId95" imgW="8534400" imgH="2438400" progId="Equation.3">
                    <p:embed/>
                    <p:pic>
                      <p:nvPicPr>
                        <p:cNvPr id="0" name="Picture 6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1200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6"/>
            <p:cNvGraphicFramePr>
              <a:graphicFrameLocks noChangeAspect="1"/>
            </p:cNvGraphicFramePr>
            <p:nvPr>
              <p:custDataLst>
                <p:tags r:id="rId45"/>
              </p:custDataLst>
            </p:nvPr>
          </p:nvGraphicFramePr>
          <p:xfrm>
            <a:off x="4433" y="201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6" name="公式" r:id="rId97" imgW="355600" imgH="101600" progId="Equation.3">
                    <p:embed/>
                  </p:oleObj>
                </mc:Choice>
                <mc:Fallback>
                  <p:oleObj name="公式" r:id="rId97" imgW="355600" imgH="101600" progId="Equation.3">
                    <p:embed/>
                    <p:pic>
                      <p:nvPicPr>
                        <p:cNvPr id="0" name="Picture 6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3" y="201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7"/>
            <p:cNvGraphicFramePr>
              <a:graphicFrameLocks noChangeAspect="1"/>
            </p:cNvGraphicFramePr>
            <p:nvPr>
              <p:custDataLst>
                <p:tags r:id="rId46"/>
              </p:custDataLst>
            </p:nvPr>
          </p:nvGraphicFramePr>
          <p:xfrm>
            <a:off x="3857" y="273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7" name="公式" r:id="rId99" imgW="355600" imgH="101600" progId="Equation.3">
                    <p:embed/>
                  </p:oleObj>
                </mc:Choice>
                <mc:Fallback>
                  <p:oleObj name="公式" r:id="rId99" imgW="355600" imgH="101600" progId="Equation.3">
                    <p:embed/>
                    <p:pic>
                      <p:nvPicPr>
                        <p:cNvPr id="0" name="Picture 6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" y="273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8"/>
            <p:cNvGraphicFramePr>
              <a:graphicFrameLocks noChangeAspect="1"/>
            </p:cNvGraphicFramePr>
            <p:nvPr>
              <p:custDataLst>
                <p:tags r:id="rId47"/>
              </p:custDataLst>
            </p:nvPr>
          </p:nvGraphicFramePr>
          <p:xfrm>
            <a:off x="3216" y="273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8" name="公式" r:id="rId100" imgW="355600" imgH="101600" progId="Equation.3">
                    <p:embed/>
                  </p:oleObj>
                </mc:Choice>
                <mc:Fallback>
                  <p:oleObj name="公式" r:id="rId100" imgW="355600" imgH="101600" progId="Equation.3">
                    <p:embed/>
                    <p:pic>
                      <p:nvPicPr>
                        <p:cNvPr id="0" name="Picture 6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73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9"/>
            <p:cNvGraphicFramePr>
              <a:graphicFrameLocks noChangeAspect="1"/>
            </p:cNvGraphicFramePr>
            <p:nvPr>
              <p:custDataLst>
                <p:tags r:id="rId48"/>
              </p:custDataLst>
            </p:nvPr>
          </p:nvGraphicFramePr>
          <p:xfrm>
            <a:off x="2561" y="273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9" name="公式" r:id="rId101" imgW="355600" imgH="101600" progId="Equation.3">
                    <p:embed/>
                  </p:oleObj>
                </mc:Choice>
                <mc:Fallback>
                  <p:oleObj name="公式" r:id="rId101" imgW="355600" imgH="101600" progId="Equation.3">
                    <p:embed/>
                    <p:pic>
                      <p:nvPicPr>
                        <p:cNvPr id="0" name="Picture 6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1" y="273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0"/>
            <p:cNvGraphicFramePr>
              <a:graphicFrameLocks noChangeAspect="1"/>
            </p:cNvGraphicFramePr>
            <p:nvPr>
              <p:custDataLst>
                <p:tags r:id="rId49"/>
              </p:custDataLst>
            </p:nvPr>
          </p:nvGraphicFramePr>
          <p:xfrm>
            <a:off x="1824" y="273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0" name="公式" r:id="rId102" imgW="355600" imgH="101600" progId="Equation.3">
                    <p:embed/>
                  </p:oleObj>
                </mc:Choice>
                <mc:Fallback>
                  <p:oleObj name="公式" r:id="rId102" imgW="355600" imgH="101600" progId="Equation.3">
                    <p:embed/>
                    <p:pic>
                      <p:nvPicPr>
                        <p:cNvPr id="0" name="Picture 6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73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1"/>
            <p:cNvGraphicFramePr>
              <a:graphicFrameLocks noChangeAspect="1"/>
            </p:cNvGraphicFramePr>
            <p:nvPr>
              <p:custDataLst>
                <p:tags r:id="rId50"/>
              </p:custDataLst>
            </p:nvPr>
          </p:nvGraphicFramePr>
          <p:xfrm>
            <a:off x="4433" y="1632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1" name="公式" r:id="rId103" imgW="355600" imgH="101600" progId="Equation.3">
                    <p:embed/>
                  </p:oleObj>
                </mc:Choice>
                <mc:Fallback>
                  <p:oleObj name="公式" r:id="rId103" imgW="355600" imgH="101600" progId="Equation.3">
                    <p:embed/>
                    <p:pic>
                      <p:nvPicPr>
                        <p:cNvPr id="0" name="Picture 6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3" y="1632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2"/>
            <p:cNvGraphicFramePr>
              <a:graphicFrameLocks noChangeAspect="1"/>
            </p:cNvGraphicFramePr>
            <p:nvPr>
              <p:custDataLst>
                <p:tags r:id="rId51"/>
              </p:custDataLst>
            </p:nvPr>
          </p:nvGraphicFramePr>
          <p:xfrm>
            <a:off x="4416" y="2400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2" name="公式" r:id="rId104" imgW="355600" imgH="101600" progId="Equation.3">
                    <p:embed/>
                  </p:oleObj>
                </mc:Choice>
                <mc:Fallback>
                  <p:oleObj name="公式" r:id="rId104" imgW="355600" imgH="101600" progId="Equation.3">
                    <p:embed/>
                    <p:pic>
                      <p:nvPicPr>
                        <p:cNvPr id="0" name="Picture 6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400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3"/>
            <p:cNvGraphicFramePr>
              <a:graphicFrameLocks noChangeAspect="1"/>
            </p:cNvGraphicFramePr>
            <p:nvPr>
              <p:custDataLst>
                <p:tags r:id="rId52"/>
              </p:custDataLst>
            </p:nvPr>
          </p:nvGraphicFramePr>
          <p:xfrm>
            <a:off x="4433" y="2736"/>
            <a:ext cx="223" cy="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93" name="公式" r:id="rId105" imgW="355600" imgH="101600" progId="Equation.3">
                    <p:embed/>
                  </p:oleObj>
                </mc:Choice>
                <mc:Fallback>
                  <p:oleObj name="公式" r:id="rId105" imgW="355600" imgH="101600" progId="Equation.3">
                    <p:embed/>
                    <p:pic>
                      <p:nvPicPr>
                        <p:cNvPr id="0" name="Picture 6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3" y="2736"/>
                          <a:ext cx="223" cy="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Group 34"/>
          <p:cNvGrpSpPr/>
          <p:nvPr/>
        </p:nvGrpSpPr>
        <p:grpSpPr bwMode="auto">
          <a:xfrm>
            <a:off x="2019139" y="3191015"/>
            <a:ext cx="2743200" cy="2289175"/>
            <a:chOff x="2112" y="1296"/>
            <a:chExt cx="1728" cy="1442"/>
          </a:xfrm>
        </p:grpSpPr>
        <p:sp>
          <p:nvSpPr>
            <p:cNvPr id="37" name="Line 35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H="1">
              <a:off x="2160" y="1344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2832" y="1344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2112" y="1776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3504" y="1296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2160" y="2160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2832" y="1774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3504" y="2160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2832" y="2158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3504" y="1728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2112" y="2542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2832" y="2544"/>
              <a:ext cx="336" cy="19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68624" y="2573360"/>
            <a:ext cx="609600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柯西乘积</a:t>
            </a:r>
          </a:p>
        </p:txBody>
      </p:sp>
      <p:graphicFrame>
        <p:nvGraphicFramePr>
          <p:cNvPr id="49" name="Object 4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53765031"/>
              </p:ext>
            </p:extLst>
          </p:nvPr>
        </p:nvGraphicFramePr>
        <p:xfrm>
          <a:off x="1553051" y="2454739"/>
          <a:ext cx="3907591" cy="347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4" name="Equation" r:id="rId106" imgW="2070000" imgH="228600" progId="Equation.DSMT4">
                  <p:embed/>
                </p:oleObj>
              </mc:Choice>
              <mc:Fallback>
                <p:oleObj name="Equation" r:id="rId106" imgW="2070000" imgH="228600" progId="Equation.DSMT4">
                  <p:embed/>
                  <p:pic>
                    <p:nvPicPr>
                      <p:cNvPr id="0" name="Picture 6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051" y="2454739"/>
                        <a:ext cx="3907591" cy="3471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/>
          <p:cNvSpPr/>
          <p:nvPr>
            <p:custDataLst>
              <p:tags r:id="rId1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11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>
            <p:custDataLst>
              <p:tags r:id="rId12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3" name="矩形 52"/>
          <p:cNvSpPr/>
          <p:nvPr>
            <p:custDataLst>
              <p:tags r:id="rId13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>
            <p:custDataLst>
              <p:tags r:id="rId14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5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16"/>
            </p:custDataLst>
          </p:nvPr>
        </p:nvSpPr>
        <p:spPr>
          <a:xfrm>
            <a:off x="1673860" y="56515"/>
            <a:ext cx="243332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1．幂级数的代数运算性质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  <p:bldP spid="48" grpId="0" bldLvl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659350"/>
            <a:ext cx="2209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除法</a:t>
            </a: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116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587454212"/>
              </p:ext>
            </p:extLst>
          </p:nvPr>
        </p:nvGraphicFramePr>
        <p:xfrm>
          <a:off x="1016000" y="1160114"/>
          <a:ext cx="1417597" cy="144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5" name="Equation" r:id="rId31" imgW="43586400" imgH="44500800" progId="Equation.DSMT4">
                  <p:embed/>
                </p:oleObj>
              </mc:Choice>
              <mc:Fallback>
                <p:oleObj name="Equation" r:id="rId31" imgW="43586400" imgH="44500800" progId="Equation.DSMT4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1160114"/>
                        <a:ext cx="1417597" cy="14479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7000" y="243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062875486"/>
              </p:ext>
            </p:extLst>
          </p:nvPr>
        </p:nvGraphicFramePr>
        <p:xfrm>
          <a:off x="2433598" y="1549868"/>
          <a:ext cx="1064338" cy="69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6" name="Equation" r:id="rId33" imgW="33223200" imgH="21945600" progId="Equation.DSMT4">
                  <p:embed/>
                </p:oleObj>
              </mc:Choice>
              <mc:Fallback>
                <p:oleObj name="Equation" r:id="rId33" imgW="33223200" imgH="21945600" progId="Equation.DSMT4">
                  <p:embed/>
                  <p:pic>
                    <p:nvPicPr>
                      <p:cNvPr id="0" name="Picture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598" y="1549868"/>
                        <a:ext cx="1064338" cy="6984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7"/>
            </p:custDataLst>
          </p:nvPr>
        </p:nvSpPr>
        <p:spPr bwMode="auto">
          <a:xfrm>
            <a:off x="3553668" y="1646335"/>
            <a:ext cx="488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</a:t>
            </a:r>
          </a:p>
        </p:txBody>
      </p:sp>
      <p:sp>
        <p:nvSpPr>
          <p:cNvPr id="8" name="Rectangle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4000" y="370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641733290"/>
              </p:ext>
            </p:extLst>
          </p:nvPr>
        </p:nvGraphicFramePr>
        <p:xfrm>
          <a:off x="4245810" y="1411706"/>
          <a:ext cx="2548890" cy="859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" name="Equation" r:id="rId35" imgW="70713600" imgH="23774400" progId="Equation.DSMT4">
                  <p:embed/>
                </p:oleObj>
              </mc:Choice>
              <mc:Fallback>
                <p:oleObj name="Equation" r:id="rId35" imgW="70713600" imgH="23774400" progId="Equation.DSMT4">
                  <p:embed/>
                  <p:pic>
                    <p:nvPicPr>
                      <p:cNvPr id="0" name="Picture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5810" y="1411706"/>
                        <a:ext cx="2548890" cy="8591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1000" y="497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131991262"/>
              </p:ext>
            </p:extLst>
          </p:nvPr>
        </p:nvGraphicFramePr>
        <p:xfrm>
          <a:off x="6900745" y="1447901"/>
          <a:ext cx="1170305" cy="78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8" name="Equation" r:id="rId37" imgW="32613600" imgH="21945600" progId="Equation.DSMT4">
                  <p:embed/>
                </p:oleObj>
              </mc:Choice>
              <mc:Fallback>
                <p:oleObj name="Equation" r:id="rId37" imgW="32613600" imgH="21945600" progId="Equation.DSMT4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745" y="1447901"/>
                        <a:ext cx="1170305" cy="785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>
            <p:custDataLst>
              <p:tags r:id="rId12"/>
            </p:custDataLst>
          </p:nvPr>
        </p:nvSpPr>
        <p:spPr bwMode="auto">
          <a:xfrm>
            <a:off x="1003113" y="2689545"/>
            <a:ext cx="32435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用待定系数法依次确定</a:t>
            </a:r>
          </a:p>
        </p:txBody>
      </p:sp>
      <p:sp>
        <p:nvSpPr>
          <p:cNvPr id="13" name="Rectangle 1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08000" y="624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700826380"/>
              </p:ext>
            </p:extLst>
          </p:nvPr>
        </p:nvGraphicFramePr>
        <p:xfrm>
          <a:off x="4289268" y="2727764"/>
          <a:ext cx="169100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9" name="Equation" r:id="rId39" imgW="46939200" imgH="10363200" progId="Equation.DSMT4">
                  <p:embed/>
                </p:oleObj>
              </mc:Choice>
              <mc:Fallback>
                <p:oleObj name="Equation" r:id="rId39" imgW="46939200" imgH="10363200" progId="Equation.DSMT4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268" y="2727764"/>
                        <a:ext cx="169100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>
            <p:custDataLst>
              <p:tags r:id="rId15"/>
            </p:custDataLst>
          </p:nvPr>
        </p:nvSpPr>
        <p:spPr bwMode="auto">
          <a:xfrm>
            <a:off x="6034138" y="2689545"/>
            <a:ext cx="7950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其中</a:t>
            </a:r>
          </a:p>
        </p:txBody>
      </p:sp>
      <p:sp>
        <p:nvSpPr>
          <p:cNvPr id="16" name="Rectangle 1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35000" y="751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941729517"/>
              </p:ext>
            </p:extLst>
          </p:nvPr>
        </p:nvGraphicFramePr>
        <p:xfrm>
          <a:off x="1847415" y="3278668"/>
          <a:ext cx="131000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0" name="Equation" r:id="rId41" imgW="36271200" imgH="10363200" progId="Equation.DSMT4">
                  <p:embed/>
                </p:oleObj>
              </mc:Choice>
              <mc:Fallback>
                <p:oleObj name="Equation" r:id="rId41" imgW="36271200" imgH="10363200" progId="Equation.DSMT4">
                  <p:embed/>
                  <p:pic>
                    <p:nvPicPr>
                      <p:cNvPr id="0" name="Picture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415" y="3278668"/>
                        <a:ext cx="131000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62000" y="878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12104350"/>
              </p:ext>
            </p:extLst>
          </p:nvPr>
        </p:nvGraphicFramePr>
        <p:xfrm>
          <a:off x="1899485" y="3728248"/>
          <a:ext cx="214439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1" name="Equation" r:id="rId43" imgW="59131200" imgH="10363200" progId="Equation.DSMT4">
                  <p:embed/>
                </p:oleObj>
              </mc:Choice>
              <mc:Fallback>
                <p:oleObj name="Equation" r:id="rId43" imgW="59131200" imgH="10363200" progId="Equation.DSMT4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485" y="3728248"/>
                        <a:ext cx="214439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89000" y="10055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251973195"/>
              </p:ext>
            </p:extLst>
          </p:nvPr>
        </p:nvGraphicFramePr>
        <p:xfrm>
          <a:off x="1179395" y="4285143"/>
          <a:ext cx="434086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2" name="Equation" r:id="rId45" imgW="120091200" imgH="10363200" progId="Equation.DSMT4">
                  <p:embed/>
                </p:oleObj>
              </mc:Choice>
              <mc:Fallback>
                <p:oleObj name="Equation" r:id="rId45" imgW="120091200" imgH="10363200" progId="Equation.DSMT4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395" y="4285143"/>
                        <a:ext cx="434086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>
            <p:custDataLst>
              <p:tags r:id="rId2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23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24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7" name="矩形 26"/>
          <p:cNvSpPr/>
          <p:nvPr>
            <p:custDataLst>
              <p:tags r:id="rId25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26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7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28"/>
            </p:custDataLst>
          </p:nvPr>
        </p:nvSpPr>
        <p:spPr>
          <a:xfrm>
            <a:off x="1673860" y="56515"/>
            <a:ext cx="243332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1．幂级数的代数运算性质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12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EB416F2B-7E8F-4707-BECA-5D869C3B547F}"/>
              </a:ext>
            </a:extLst>
          </p:cNvPr>
          <p:cNvSpPr txBox="1"/>
          <p:nvPr/>
        </p:nvSpPr>
        <p:spPr>
          <a:xfrm>
            <a:off x="13336" y="1399169"/>
            <a:ext cx="9099016" cy="12075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DCC014A-1DC6-47F2-9CB5-06AF0F962F02}"/>
              </a:ext>
            </a:extLst>
          </p:cNvPr>
          <p:cNvSpPr txBox="1"/>
          <p:nvPr/>
        </p:nvSpPr>
        <p:spPr>
          <a:xfrm>
            <a:off x="19069" y="2764926"/>
            <a:ext cx="9124931" cy="1683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D488F3F8-0E54-4C25-A4C7-A433D6F457B0}"/>
              </a:ext>
            </a:extLst>
          </p:cNvPr>
          <p:cNvSpPr txBox="1"/>
          <p:nvPr/>
        </p:nvSpPr>
        <p:spPr>
          <a:xfrm>
            <a:off x="66009" y="2766501"/>
            <a:ext cx="45766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10.2.4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逐项积分定理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21668726-9D94-4A72-BC47-B016B6886476}"/>
              </a:ext>
            </a:extLst>
          </p:cNvPr>
          <p:cNvSpPr txBox="1"/>
          <p:nvPr/>
        </p:nvSpPr>
        <p:spPr>
          <a:xfrm>
            <a:off x="60276" y="1400744"/>
            <a:ext cx="45766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10.2.3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逐项极限定理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Box 14"/>
          <p:cNvSpPr txBox="1"/>
          <p:nvPr>
            <p:custDataLst>
              <p:tags r:id="rId2"/>
            </p:custDataLst>
          </p:nvPr>
        </p:nvSpPr>
        <p:spPr>
          <a:xfrm>
            <a:off x="-8890" y="434340"/>
            <a:ext cx="427037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2.和函数的分析运算性质</a:t>
            </a:r>
          </a:p>
        </p:txBody>
      </p:sp>
      <p:sp>
        <p:nvSpPr>
          <p:cNvPr id="28" name="TextBox 2"/>
          <p:cNvSpPr txBox="1"/>
          <p:nvPr>
            <p:custDataLst>
              <p:tags r:id="rId3"/>
            </p:custDataLst>
          </p:nvPr>
        </p:nvSpPr>
        <p:spPr bwMode="auto">
          <a:xfrm>
            <a:off x="4374677" y="1449143"/>
            <a:ext cx="2960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幂级数的和函数</a:t>
            </a:r>
          </a:p>
        </p:txBody>
      </p:sp>
      <p:sp>
        <p:nvSpPr>
          <p:cNvPr id="29" name="TextBox 3"/>
          <p:cNvSpPr txBox="1"/>
          <p:nvPr>
            <p:custDataLst>
              <p:tags r:id="rId4"/>
            </p:custDataLst>
          </p:nvPr>
        </p:nvSpPr>
        <p:spPr bwMode="auto">
          <a:xfrm>
            <a:off x="6512612" y="1449142"/>
            <a:ext cx="2646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在收敛域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上连续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93722213"/>
              </p:ext>
            </p:extLst>
          </p:nvPr>
        </p:nvGraphicFramePr>
        <p:xfrm>
          <a:off x="2469515" y="1950299"/>
          <a:ext cx="1061784" cy="586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4" name="Equation" r:id="rId33" imgW="39319200" imgH="21945600" progId="Equation.DSMT4">
                  <p:embed/>
                </p:oleObj>
              </mc:Choice>
              <mc:Fallback>
                <p:oleObj name="Equation" r:id="rId33" imgW="39319200" imgH="2194560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515" y="1950299"/>
                        <a:ext cx="1061784" cy="58626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47053817"/>
              </p:ext>
            </p:extLst>
          </p:nvPr>
        </p:nvGraphicFramePr>
        <p:xfrm>
          <a:off x="3623484" y="1970619"/>
          <a:ext cx="810086" cy="54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5" name="Equation" r:id="rId35" imgW="32613600" imgH="21945600" progId="Equation.DSMT4">
                  <p:embed/>
                </p:oleObj>
              </mc:Choice>
              <mc:Fallback>
                <p:oleObj name="Equation" r:id="rId35" imgW="32613600" imgH="219456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484" y="1970619"/>
                        <a:ext cx="810086" cy="5438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12610702"/>
              </p:ext>
            </p:extLst>
          </p:nvPr>
        </p:nvGraphicFramePr>
        <p:xfrm>
          <a:off x="4525755" y="1974933"/>
          <a:ext cx="1174299" cy="55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6" name="Equation" r:id="rId37" imgW="46024800" imgH="21945600" progId="Equation.DSMT4">
                  <p:embed/>
                </p:oleObj>
              </mc:Choice>
              <mc:Fallback>
                <p:oleObj name="Equation" r:id="rId37" imgW="46024800" imgH="21945600" progId="Equation.DSMT4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755" y="1974933"/>
                        <a:ext cx="1174299" cy="5528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10"/>
          <p:cNvSpPr txBox="1"/>
          <p:nvPr>
            <p:custDataLst>
              <p:tags r:id="rId8"/>
            </p:custDataLst>
          </p:nvPr>
        </p:nvSpPr>
        <p:spPr bwMode="auto">
          <a:xfrm>
            <a:off x="4433570" y="2813852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幂级数的和函数在收敛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区间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11"/>
          <p:cNvSpPr txBox="1"/>
          <p:nvPr>
            <p:custDataLst>
              <p:tags r:id="rId9"/>
            </p:custDataLst>
          </p:nvPr>
        </p:nvSpPr>
        <p:spPr bwMode="auto">
          <a:xfrm>
            <a:off x="60276" y="3280054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内可逐项积分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58932002"/>
              </p:ext>
            </p:extLst>
          </p:nvPr>
        </p:nvGraphicFramePr>
        <p:xfrm>
          <a:off x="2507702" y="3394057"/>
          <a:ext cx="2066116" cy="57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7" name="Equation" r:id="rId39" imgW="84734400" imgH="23774400" progId="Equation.DSMT4">
                  <p:embed/>
                </p:oleObj>
              </mc:Choice>
              <mc:Fallback>
                <p:oleObj name="Equation" r:id="rId39" imgW="84734400" imgH="23774400" progId="Equation.DSMT4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702" y="3394057"/>
                        <a:ext cx="2066116" cy="579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039214604"/>
              </p:ext>
            </p:extLst>
          </p:nvPr>
        </p:nvGraphicFramePr>
        <p:xfrm>
          <a:off x="4581534" y="3394057"/>
          <a:ext cx="1167126" cy="57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8" name="Equation" r:id="rId41" imgW="45415200" imgH="21945600" progId="Equation.DSMT4">
                  <p:embed/>
                </p:oleObj>
              </mc:Choice>
              <mc:Fallback>
                <p:oleObj name="Equation" r:id="rId41" imgW="45415200" imgH="21945600" progId="Equation.DSMT4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534" y="3394057"/>
                        <a:ext cx="1167126" cy="5763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724551741"/>
              </p:ext>
            </p:extLst>
          </p:nvPr>
        </p:nvGraphicFramePr>
        <p:xfrm>
          <a:off x="5854862" y="3396590"/>
          <a:ext cx="1154880" cy="577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9" name="Equation" r:id="rId43" imgW="45110400" imgH="21945600" progId="Equation.DSMT4">
                  <p:embed/>
                </p:oleObj>
              </mc:Choice>
              <mc:Fallback>
                <p:oleObj name="Equation" r:id="rId43" imgW="45110400" imgH="21945600" progId="Equation.DSMT4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862" y="3396590"/>
                        <a:ext cx="1154880" cy="5772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4696145"/>
              </p:ext>
            </p:extLst>
          </p:nvPr>
        </p:nvGraphicFramePr>
        <p:xfrm>
          <a:off x="8209065" y="2923095"/>
          <a:ext cx="801148" cy="292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0" name="Equation" r:id="rId45" imgW="26212800" imgH="9448800" progId="Equation.DSMT4">
                  <p:embed/>
                </p:oleObj>
              </mc:Choice>
              <mc:Fallback>
                <p:oleObj name="Equation" r:id="rId45" imgW="26212800" imgH="9448800" progId="Equation.DSMT4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065" y="2923095"/>
                        <a:ext cx="801148" cy="2922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749460193"/>
              </p:ext>
            </p:extLst>
          </p:nvPr>
        </p:nvGraphicFramePr>
        <p:xfrm>
          <a:off x="189615" y="3930304"/>
          <a:ext cx="1256552" cy="560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1" name="Equation" r:id="rId47" imgW="48768000" imgH="21945600" progId="Equation.DSMT4">
                  <p:embed/>
                </p:oleObj>
              </mc:Choice>
              <mc:Fallback>
                <p:oleObj name="Equation" r:id="rId47" imgW="48768000" imgH="21945600" progId="Equation.DSMT4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615" y="3930304"/>
                        <a:ext cx="1256552" cy="5607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21"/>
          <p:cNvSpPr txBox="1"/>
          <p:nvPr>
            <p:custDataLst>
              <p:tags r:id="rId15"/>
            </p:custDataLst>
          </p:nvPr>
        </p:nvSpPr>
        <p:spPr bwMode="auto">
          <a:xfrm>
            <a:off x="1461822" y="3980490"/>
            <a:ext cx="26805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的收敛半径仍为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>
            <p:custDataLst>
              <p:tags r:id="rId17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>
            <p:custDataLst>
              <p:tags r:id="rId18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66" name="矩形 65"/>
          <p:cNvSpPr/>
          <p:nvPr>
            <p:custDataLst>
              <p:tags r:id="rId1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>
            <p:custDataLst>
              <p:tags r:id="rId2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D2928F37-65AE-494A-8D38-3E8D0F3175DC}"/>
              </a:ext>
            </a:extLst>
          </p:cNvPr>
          <p:cNvSpPr txBox="1"/>
          <p:nvPr/>
        </p:nvSpPr>
        <p:spPr>
          <a:xfrm>
            <a:off x="-8890" y="4670658"/>
            <a:ext cx="9124931" cy="1683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B817044E-5FFE-4F69-AB25-9205687B594D}"/>
              </a:ext>
            </a:extLst>
          </p:cNvPr>
          <p:cNvSpPr txBox="1"/>
          <p:nvPr/>
        </p:nvSpPr>
        <p:spPr>
          <a:xfrm>
            <a:off x="38050" y="4672233"/>
            <a:ext cx="45766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10.2.5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逐项求导定理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F9711D2D-16AD-4C02-96EC-044F9C1F0EF9}"/>
              </a:ext>
            </a:extLst>
          </p:cNvPr>
          <p:cNvSpPr txBox="1"/>
          <p:nvPr>
            <p:custDataLst>
              <p:tags r:id="rId22"/>
            </p:custDataLst>
          </p:nvPr>
        </p:nvSpPr>
        <p:spPr bwMode="auto">
          <a:xfrm>
            <a:off x="4433570" y="4718812"/>
            <a:ext cx="3954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幂级数的和函数在收敛区间 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2EC0C2B4-0337-4658-92E9-42C9C7AEE0D1}"/>
              </a:ext>
            </a:extLst>
          </p:cNvPr>
          <p:cNvSpPr txBox="1"/>
          <p:nvPr>
            <p:custDataLst>
              <p:tags r:id="rId23"/>
            </p:custDataLst>
          </p:nvPr>
        </p:nvSpPr>
        <p:spPr bwMode="auto">
          <a:xfrm>
            <a:off x="47793" y="5186240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内可导，并可逐项求导无数次．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6CA0C31A-E208-4ADA-9D2B-9437816BD8F0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779768587"/>
              </p:ext>
            </p:extLst>
          </p:nvPr>
        </p:nvGraphicFramePr>
        <p:xfrm>
          <a:off x="8209065" y="4803604"/>
          <a:ext cx="801148" cy="29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2" name="Equation" r:id="rId49" imgW="26212800" imgH="9448800" progId="Equation.DSMT4">
                  <p:embed/>
                </p:oleObj>
              </mc:Choice>
              <mc:Fallback>
                <p:oleObj name="Equation" r:id="rId49" imgW="26212800" imgH="94488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065" y="4803604"/>
                        <a:ext cx="801148" cy="2920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5A55C1A3-D89F-4F73-9F62-BA5935E8F9D7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592889163"/>
              </p:ext>
            </p:extLst>
          </p:nvPr>
        </p:nvGraphicFramePr>
        <p:xfrm>
          <a:off x="4374677" y="5287872"/>
          <a:ext cx="1349015" cy="61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3" name="Equation" r:id="rId51" imgW="60350400" imgH="27432000" progId="Equation.DSMT4">
                  <p:embed/>
                </p:oleObj>
              </mc:Choice>
              <mc:Fallback>
                <p:oleObj name="Equation" r:id="rId51" imgW="60350400" imgH="2743200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4677" y="5287872"/>
                        <a:ext cx="1349015" cy="6182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626CD0BD-5D2D-43B1-AFB7-7B9A62B30DD1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331521438"/>
              </p:ext>
            </p:extLst>
          </p:nvPr>
        </p:nvGraphicFramePr>
        <p:xfrm>
          <a:off x="5763580" y="5284499"/>
          <a:ext cx="1175972" cy="61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4" name="Equation" r:id="rId53" imgW="41452800" imgH="21945600" progId="Equation.DSMT4">
                  <p:embed/>
                </p:oleObj>
              </mc:Choice>
              <mc:Fallback>
                <p:oleObj name="Equation" r:id="rId53" imgW="41452800" imgH="2194560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580" y="5284499"/>
                        <a:ext cx="1175972" cy="61539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9FE75FBE-1218-4B47-9859-DCD6E0F683AC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698162058"/>
              </p:ext>
            </p:extLst>
          </p:nvPr>
        </p:nvGraphicFramePr>
        <p:xfrm>
          <a:off x="7009742" y="5388223"/>
          <a:ext cx="993564" cy="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5" name="Equation" r:id="rId55" imgW="41452800" imgH="21945600" progId="Equation.DSMT4">
                  <p:embed/>
                </p:oleObj>
              </mc:Choice>
              <mc:Fallback>
                <p:oleObj name="Equation" r:id="rId55" imgW="41452800" imgH="21945600" progId="Equation.DSMT4">
                  <p:embed/>
                  <p:pic>
                    <p:nvPicPr>
                      <p:cNvPr id="28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9742" y="5388223"/>
                        <a:ext cx="993564" cy="519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583CE145-3F09-457C-97BF-7987B5949653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730720552"/>
              </p:ext>
            </p:extLst>
          </p:nvPr>
        </p:nvGraphicFramePr>
        <p:xfrm>
          <a:off x="188233" y="5855211"/>
          <a:ext cx="1273589" cy="568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6" name="Equation" r:id="rId57" imgW="48768000" imgH="21945600" progId="Equation.DSMT4">
                  <p:embed/>
                </p:oleObj>
              </mc:Choice>
              <mc:Fallback>
                <p:oleObj name="Equation" r:id="rId57" imgW="48768000" imgH="21945600" progId="Equation.DSMT4">
                  <p:embed/>
                  <p:pic>
                    <p:nvPicPr>
                      <p:cNvPr id="3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33" y="5855211"/>
                        <a:ext cx="1273589" cy="5684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12">
            <a:extLst>
              <a:ext uri="{FF2B5EF4-FFF2-40B4-BE49-F238E27FC236}">
                <a16:creationId xmlns:a16="http://schemas.microsoft.com/office/drawing/2014/main" id="{B6A773DE-1807-48BD-A849-D2560BC451CA}"/>
              </a:ext>
            </a:extLst>
          </p:cNvPr>
          <p:cNvSpPr txBox="1"/>
          <p:nvPr>
            <p:custDataLst>
              <p:tags r:id="rId29"/>
            </p:custDataLst>
          </p:nvPr>
        </p:nvSpPr>
        <p:spPr bwMode="auto">
          <a:xfrm>
            <a:off x="1499477" y="5877437"/>
            <a:ext cx="26805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的收敛半径仍为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1">
            <a:extLst>
              <a:ext uri="{FF2B5EF4-FFF2-40B4-BE49-F238E27FC236}">
                <a16:creationId xmlns:a16="http://schemas.microsoft.com/office/drawing/2014/main" id="{3C9DCBC3-6EA9-415D-924F-5D9FFF45E15C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3623484" y="948079"/>
            <a:ext cx="5416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求和与极限、积分、导数运算交换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1" grpId="0" animBg="1"/>
      <p:bldP spid="28" grpId="0"/>
      <p:bldP spid="29" grpId="0"/>
      <p:bldP spid="50" grpId="0"/>
      <p:bldP spid="51" grpId="0"/>
      <p:bldP spid="62" grpId="0"/>
      <p:bldP spid="37" grpId="0" animBg="1"/>
      <p:bldP spid="38" grpId="0"/>
      <p:bldP spid="39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15208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7000" y="27908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9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4000" y="40608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6" name="TextBox 8"/>
          <p:cNvSpPr txBox="1"/>
          <p:nvPr>
            <p:custDataLst>
              <p:tags r:id="rId5"/>
            </p:custDataLst>
          </p:nvPr>
        </p:nvSpPr>
        <p:spPr>
          <a:xfrm>
            <a:off x="-15240" y="591185"/>
            <a:ext cx="5057775" cy="52197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说明：</a:t>
            </a:r>
            <a:endParaRPr sz="2800" b="1" dirty="0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5567" y="1275714"/>
            <a:ext cx="7315200" cy="46037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在收敛区间的端点处的收敛性可能改变；</a:t>
            </a:r>
          </a:p>
        </p:txBody>
      </p:sp>
      <p:sp>
        <p:nvSpPr>
          <p:cNvPr id="35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3880" y="1971663"/>
            <a:ext cx="7608888" cy="82994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若经逐项求导（积）所得幂级数在某一端点处收敛，则在该点处仍可逐项求导（积）；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>
            <p:custDataLst>
              <p:tags r:id="rId10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14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B69494C-BCA8-4599-8B4B-A9999B2CB205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63516" y="2962825"/>
            <a:ext cx="7608888" cy="461665"/>
          </a:xfrm>
          <a:prstGeom prst="rect">
            <a:avLst/>
          </a:prstGeom>
          <a:solidFill>
            <a:srgbClr val="EEEDED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求导无数次的例：</a:t>
            </a:r>
          </a:p>
        </p:txBody>
      </p:sp>
      <p:graphicFrame>
        <p:nvGraphicFramePr>
          <p:cNvPr id="29" name="Object 5">
            <a:extLst>
              <a:ext uri="{FF2B5EF4-FFF2-40B4-BE49-F238E27FC236}">
                <a16:creationId xmlns:a16="http://schemas.microsoft.com/office/drawing/2014/main" id="{52A8B259-0D72-4C12-821D-14D017504B7C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188763700"/>
              </p:ext>
            </p:extLst>
          </p:nvPr>
        </p:nvGraphicFramePr>
        <p:xfrm>
          <a:off x="575567" y="3566790"/>
          <a:ext cx="1608455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4" name="Equation" r:id="rId24" imgW="47548800" imgH="22555200" progId="Equation.DSMT4">
                  <p:embed/>
                </p:oleObj>
              </mc:Choice>
              <mc:Fallback>
                <p:oleObj name="Equation" r:id="rId24" imgW="47548800" imgH="22555200" progId="Equation.DSMT4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67" y="3566790"/>
                        <a:ext cx="1608455" cy="763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>
            <a:extLst>
              <a:ext uri="{FF2B5EF4-FFF2-40B4-BE49-F238E27FC236}">
                <a16:creationId xmlns:a16="http://schemas.microsoft.com/office/drawing/2014/main" id="{F8A32AED-EDA4-4B2F-B608-F2E0181ECD9C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20406200"/>
              </p:ext>
            </p:extLst>
          </p:nvPr>
        </p:nvGraphicFramePr>
        <p:xfrm>
          <a:off x="2513647" y="3566790"/>
          <a:ext cx="1825625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5" name="Equation" r:id="rId26" imgW="53949600" imgH="22555200" progId="Equation.DSMT4">
                  <p:embed/>
                </p:oleObj>
              </mc:Choice>
              <mc:Fallback>
                <p:oleObj name="Equation" r:id="rId26" imgW="53949600" imgH="2255520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647" y="3566790"/>
                        <a:ext cx="1825625" cy="763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7">
            <a:extLst>
              <a:ext uri="{FF2B5EF4-FFF2-40B4-BE49-F238E27FC236}">
                <a16:creationId xmlns:a16="http://schemas.microsoft.com/office/drawing/2014/main" id="{830B0875-1BE8-478E-AD15-DECE0E043131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123530609"/>
              </p:ext>
            </p:extLst>
          </p:nvPr>
        </p:nvGraphicFramePr>
        <p:xfrm>
          <a:off x="4635579" y="3566790"/>
          <a:ext cx="2588895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" name="Equation" r:id="rId28" imgW="76504800" imgH="22555200" progId="Equation.DSMT4">
                  <p:embed/>
                </p:oleObj>
              </mc:Choice>
              <mc:Fallback>
                <p:oleObj name="Equation" r:id="rId28" imgW="76504800" imgH="225552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79" y="3566790"/>
                        <a:ext cx="2588895" cy="763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8">
            <a:extLst>
              <a:ext uri="{FF2B5EF4-FFF2-40B4-BE49-F238E27FC236}">
                <a16:creationId xmlns:a16="http://schemas.microsoft.com/office/drawing/2014/main" id="{12F475AB-29C2-4D72-B435-6EC4CE502DCC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98537" y="4365782"/>
            <a:ext cx="3962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它们的收敛半径都是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</a:p>
        </p:txBody>
      </p:sp>
      <p:sp>
        <p:nvSpPr>
          <p:cNvPr id="43" name="Text Box 9">
            <a:extLst>
              <a:ext uri="{FF2B5EF4-FFF2-40B4-BE49-F238E27FC236}">
                <a16:creationId xmlns:a16="http://schemas.microsoft.com/office/drawing/2014/main" id="{38CA2E88-D1A8-4C2C-96CD-E368B0918379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98537" y="4889988"/>
            <a:ext cx="3962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但它们的收敛域各是</a:t>
            </a:r>
          </a:p>
        </p:txBody>
      </p:sp>
      <p:graphicFrame>
        <p:nvGraphicFramePr>
          <p:cNvPr id="44" name="Object 10">
            <a:extLst>
              <a:ext uri="{FF2B5EF4-FFF2-40B4-BE49-F238E27FC236}">
                <a16:creationId xmlns:a16="http://schemas.microsoft.com/office/drawing/2014/main" id="{33EDD18A-E3E1-456B-8DEE-9696A8E1AC85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726211891"/>
              </p:ext>
            </p:extLst>
          </p:nvPr>
        </p:nvGraphicFramePr>
        <p:xfrm>
          <a:off x="4013790" y="4972062"/>
          <a:ext cx="2281555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7" name="Equation" r:id="rId30" imgW="67360800" imgH="9448800" progId="Equation.DSMT4">
                  <p:embed/>
                </p:oleObj>
              </mc:Choice>
              <mc:Fallback>
                <p:oleObj name="Equation" r:id="rId30" imgW="67360800" imgH="9448800" progId="Equation.DSMT4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790" y="4972062"/>
                        <a:ext cx="2281555" cy="32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05F29C3D-4BD2-4ABC-AD43-AAC2221F758D}"/>
              </a:ext>
            </a:extLst>
          </p:cNvPr>
          <p:cNvSpPr/>
          <p:nvPr/>
        </p:nvSpPr>
        <p:spPr>
          <a:xfrm>
            <a:off x="6740237" y="4967799"/>
            <a:ext cx="2301060" cy="1359171"/>
          </a:xfrm>
          <a:prstGeom prst="cloudCallout">
            <a:avLst>
              <a:gd name="adj1" fmla="val -66765"/>
              <a:gd name="adj2" fmla="val -28342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留个悬念：幂级数求导后的收敛半径一定变小吗？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34" grpId="0" bldLvl="0" animBg="1" autoUpdateAnimBg="0"/>
      <p:bldP spid="35" grpId="0" bldLvl="0" animBg="1" autoUpdateAnimBg="0"/>
      <p:bldP spid="27" grpId="0" bldLvl="0" animBg="1" autoUpdateAnimBg="0"/>
      <p:bldP spid="42" grpId="0" autoUpdateAnimBg="0"/>
      <p:bldP spid="43" grpId="0" autoUpdateAnimBg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8621699"/>
              </p:ext>
            </p:extLst>
          </p:nvPr>
        </p:nvGraphicFramePr>
        <p:xfrm>
          <a:off x="1020873" y="1256082"/>
          <a:ext cx="1843625" cy="79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2" name="公式" r:id="rId27" imgW="24079200" imgH="10363200" progId="Equation.3">
                  <p:embed/>
                </p:oleObj>
              </mc:Choice>
              <mc:Fallback>
                <p:oleObj name="公式" r:id="rId27" imgW="24079200" imgH="10363200" progId="Equation.3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873" y="1256082"/>
                        <a:ext cx="1843625" cy="7933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29944390"/>
              </p:ext>
            </p:extLst>
          </p:nvPr>
        </p:nvGraphicFramePr>
        <p:xfrm>
          <a:off x="2769067" y="2920496"/>
          <a:ext cx="256159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3" name="Equation" r:id="rId29" imgW="70408800" imgH="21945600" progId="Equation.DSMT4">
                  <p:embed/>
                </p:oleObj>
              </mc:Choice>
              <mc:Fallback>
                <p:oleObj name="Equation" r:id="rId29" imgW="70408800" imgH="219456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9067" y="2920496"/>
                        <a:ext cx="2561590" cy="798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0561174"/>
              </p:ext>
            </p:extLst>
          </p:nvPr>
        </p:nvGraphicFramePr>
        <p:xfrm>
          <a:off x="4080419" y="1256082"/>
          <a:ext cx="2497085" cy="79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4" name="公式" r:id="rId31" imgW="32613600" imgH="10363200" progId="Equation.3">
                  <p:embed/>
                </p:oleObj>
              </mc:Choice>
              <mc:Fallback>
                <p:oleObj name="公式" r:id="rId31" imgW="32613600" imgH="10363200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0419" y="1256082"/>
                        <a:ext cx="2497085" cy="7933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40138418"/>
              </p:ext>
            </p:extLst>
          </p:nvPr>
        </p:nvGraphicFramePr>
        <p:xfrm>
          <a:off x="5795010" y="2955056"/>
          <a:ext cx="195072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5" name="Equation" r:id="rId33" imgW="53644800" imgH="21945600" progId="Equation.DSMT4">
                  <p:embed/>
                </p:oleObj>
              </mc:Choice>
              <mc:Fallback>
                <p:oleObj name="Equation" r:id="rId33" imgW="53644800" imgH="219456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010" y="2955056"/>
                        <a:ext cx="1950720" cy="798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15586" y="3068396"/>
            <a:ext cx="1066800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例如，</a:t>
            </a:r>
          </a:p>
        </p:txBody>
      </p:sp>
      <p:sp>
        <p:nvSpPr>
          <p:cNvPr id="8" name="TextBox 7"/>
          <p:cNvSpPr txBox="1"/>
          <p:nvPr>
            <p:custDataLst>
              <p:tags r:id="rId7"/>
            </p:custDataLst>
          </p:nvPr>
        </p:nvSpPr>
        <p:spPr bwMode="auto">
          <a:xfrm>
            <a:off x="1782386" y="3075216"/>
            <a:ext cx="7950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得到</a:t>
            </a: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14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6DB79D5E-740C-4AF7-849E-46E702D7B47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0" y="527285"/>
            <a:ext cx="6913984" cy="52197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endParaRPr sz="2800" b="1" dirty="0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16"/>
            </p:custDataLst>
          </p:nvPr>
        </p:nvSpPr>
        <p:spPr>
          <a:xfrm>
            <a:off x="464185" y="558838"/>
            <a:ext cx="6291178" cy="44005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0000FF"/>
                </a:solidFill>
                <a:ea typeface="楷体_GB2312" pitchFamily="49" charset="-122"/>
              </a:rPr>
              <a:t>常用已知和函数的幂级数</a:t>
            </a:r>
            <a:r>
              <a:rPr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（非常重要！）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C43B3F82-4F36-4776-87D5-C26B8067F38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3334" y="2299867"/>
            <a:ext cx="815906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他俩是将幂级数“缩写”成和函数的两座便桥</a:t>
            </a:r>
            <a:endParaRPr sz="2800" b="1" dirty="0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5B15775-C9CB-4AB0-965B-EBE0EA234891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16676" y="3910536"/>
            <a:ext cx="1541619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</a:rPr>
              <a:t>对结论</a:t>
            </a:r>
          </a:p>
        </p:txBody>
      </p: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4376E236-4C15-4AF7-909D-AE1B0524FADF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659877514"/>
              </p:ext>
            </p:extLst>
          </p:nvPr>
        </p:nvGraphicFramePr>
        <p:xfrm>
          <a:off x="2900149" y="3825970"/>
          <a:ext cx="4609322" cy="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6" name="Equation" r:id="rId35" imgW="142646400" imgH="20116800" progId="Equation.DSMT4">
                  <p:embed/>
                </p:oleObj>
              </mc:Choice>
              <mc:Fallback>
                <p:oleObj name="Equation" r:id="rId35" imgW="142646400" imgH="2011680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149" y="3825970"/>
                        <a:ext cx="4609322" cy="6498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7">
            <a:extLst>
              <a:ext uri="{FF2B5EF4-FFF2-40B4-BE49-F238E27FC236}">
                <a16:creationId xmlns:a16="http://schemas.microsoft.com/office/drawing/2014/main" id="{36BDAB94-F55A-4BB9-9570-F031C21C962F}"/>
              </a:ext>
            </a:extLst>
          </p:cNvPr>
          <p:cNvSpPr txBox="1"/>
          <p:nvPr>
            <p:custDataLst>
              <p:tags r:id="rId20"/>
            </p:custDataLst>
          </p:nvPr>
        </p:nvSpPr>
        <p:spPr bwMode="auto">
          <a:xfrm>
            <a:off x="715586" y="3920711"/>
            <a:ext cx="1101090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例如，</a:t>
            </a:r>
          </a:p>
        </p:txBody>
      </p:sp>
      <p:graphicFrame>
        <p:nvGraphicFramePr>
          <p:cNvPr id="25" name="Object 5">
            <a:extLst>
              <a:ext uri="{FF2B5EF4-FFF2-40B4-BE49-F238E27FC236}">
                <a16:creationId xmlns:a16="http://schemas.microsoft.com/office/drawing/2014/main" id="{553BAA78-DF72-4E25-A659-79F9A863F4DA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153704865"/>
              </p:ext>
            </p:extLst>
          </p:nvPr>
        </p:nvGraphicFramePr>
        <p:xfrm>
          <a:off x="3456992" y="4538989"/>
          <a:ext cx="5086298" cy="72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7" name="Equation" r:id="rId37" imgW="169468800" imgH="24079200" progId="Equation.DSMT4">
                  <p:embed/>
                </p:oleObj>
              </mc:Choice>
              <mc:Fallback>
                <p:oleObj name="Equation" r:id="rId37" imgW="169468800" imgH="24079200" progId="Equation.DSMT4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992" y="4538989"/>
                        <a:ext cx="5086298" cy="7224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>
            <a:extLst>
              <a:ext uri="{FF2B5EF4-FFF2-40B4-BE49-F238E27FC236}">
                <a16:creationId xmlns:a16="http://schemas.microsoft.com/office/drawing/2014/main" id="{D861C8C5-7B69-433E-8771-AF5CD6045F3B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803817138"/>
              </p:ext>
            </p:extLst>
          </p:nvPr>
        </p:nvGraphicFramePr>
        <p:xfrm>
          <a:off x="3456992" y="5324580"/>
          <a:ext cx="5086298" cy="64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8" name="Equation" r:id="rId39" imgW="172821600" imgH="21336000" progId="Equation.DSMT4">
                  <p:embed/>
                </p:oleObj>
              </mc:Choice>
              <mc:Fallback>
                <p:oleObj name="Equation" r:id="rId39" imgW="172821600" imgH="21336000" progId="Equation.DSMT4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992" y="5324580"/>
                        <a:ext cx="5086298" cy="64312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9">
            <a:extLst>
              <a:ext uri="{FF2B5EF4-FFF2-40B4-BE49-F238E27FC236}">
                <a16:creationId xmlns:a16="http://schemas.microsoft.com/office/drawing/2014/main" id="{640BCF97-56C2-4AF4-86FA-94213B86CD04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782386" y="4660573"/>
            <a:ext cx="1869184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</a:rPr>
              <a:t>两边求导得 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A9FA1F1-CEA3-4406-9B50-4A46A69CD973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16676" y="5447803"/>
            <a:ext cx="1869184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</a:rPr>
              <a:t>两边积分得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2" grpId="0" bldLvl="0" animBg="1"/>
      <p:bldP spid="19" grpId="0" bldLvl="0" animBg="1"/>
      <p:bldP spid="20" grpId="0" bldLvl="0" animBg="1" autoUpdateAnimBg="0"/>
      <p:bldP spid="24" grpId="0" animBg="1"/>
      <p:bldP spid="27" grpId="0" bldLvl="0" animBg="1" autoUpdateAnimBg="0"/>
      <p:bldP spid="28" grpId="0" bldLvl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43999" cy="8114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3914" y="1259150"/>
            <a:ext cx="3096344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（求导法）：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05719537"/>
              </p:ext>
            </p:extLst>
          </p:nvPr>
        </p:nvGraphicFramePr>
        <p:xfrm>
          <a:off x="753356" y="1830302"/>
          <a:ext cx="2368580" cy="70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7" name="Equation" r:id="rId38" imgW="75285600" imgH="22555200" progId="Equation.DSMT4">
                  <p:embed/>
                </p:oleObj>
              </mc:Choice>
              <mc:Fallback>
                <p:oleObj name="Equation" r:id="rId38" imgW="75285600" imgH="22555200" progId="Equation.DSMT4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356" y="1830302"/>
                        <a:ext cx="2368580" cy="709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38323350"/>
              </p:ext>
            </p:extLst>
          </p:nvPr>
        </p:nvGraphicFramePr>
        <p:xfrm>
          <a:off x="3218057" y="2054888"/>
          <a:ext cx="1592826" cy="342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8" name="Equation" r:id="rId40" imgW="48158400" imgH="10363200" progId="Equation.DSMT4">
                  <p:embed/>
                </p:oleObj>
              </mc:Choice>
              <mc:Fallback>
                <p:oleObj name="Equation" r:id="rId40" imgW="48158400" imgH="103632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8057" y="2054888"/>
                        <a:ext cx="1592826" cy="3420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4573" y="3275929"/>
            <a:ext cx="183307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两边积分得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0013853"/>
              </p:ext>
            </p:extLst>
          </p:nvPr>
        </p:nvGraphicFramePr>
        <p:xfrm>
          <a:off x="1761070" y="3212185"/>
          <a:ext cx="2106181" cy="524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99" name="Equation" r:id="rId42" imgW="66141600" imgH="16459200" progId="Equation.DSMT4">
                  <p:embed/>
                </p:oleObj>
              </mc:Choice>
              <mc:Fallback>
                <p:oleObj name="Equation" r:id="rId42" imgW="66141600" imgH="164592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1070" y="3212185"/>
                        <a:ext cx="2106181" cy="52411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182574181"/>
              </p:ext>
            </p:extLst>
          </p:nvPr>
        </p:nvGraphicFramePr>
        <p:xfrm>
          <a:off x="944999" y="2640813"/>
          <a:ext cx="2715259" cy="419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0" name="Equation" r:id="rId44" imgW="70713600" imgH="10972800" progId="Equation.DSMT4">
                  <p:embed/>
                </p:oleObj>
              </mc:Choice>
              <mc:Fallback>
                <p:oleObj name="Equation" r:id="rId44" imgW="70713600" imgH="109728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999" y="2640813"/>
                        <a:ext cx="2715259" cy="41987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270951707"/>
              </p:ext>
            </p:extLst>
          </p:nvPr>
        </p:nvGraphicFramePr>
        <p:xfrm>
          <a:off x="3660258" y="2551028"/>
          <a:ext cx="799253" cy="59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1" name="Equation" r:id="rId46" imgW="26822400" imgH="20116800" progId="Equation.DSMT4">
                  <p:embed/>
                </p:oleObj>
              </mc:Choice>
              <mc:Fallback>
                <p:oleObj name="Equation" r:id="rId46" imgW="26822400" imgH="201168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258" y="2551028"/>
                        <a:ext cx="799253" cy="5994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23544999"/>
              </p:ext>
            </p:extLst>
          </p:nvPr>
        </p:nvGraphicFramePr>
        <p:xfrm>
          <a:off x="4459511" y="2725761"/>
          <a:ext cx="1232056" cy="297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2" name="Equation" r:id="rId48" imgW="39014400" imgH="9448800" progId="Equation.DSMT4">
                  <p:embed/>
                </p:oleObj>
              </mc:Choice>
              <mc:Fallback>
                <p:oleObj name="Equation" r:id="rId48" imgW="39014400" imgH="94488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511" y="2725761"/>
                        <a:ext cx="1232056" cy="2976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105011" y="1263995"/>
            <a:ext cx="427302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显然，级数的收敛域为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(–1, 1]</a:t>
            </a:r>
          </a:p>
        </p:txBody>
      </p:sp>
      <p:sp>
        <p:nvSpPr>
          <p:cNvPr id="12" name="TextBox 11"/>
          <p:cNvSpPr txBox="1"/>
          <p:nvPr>
            <p:custDataLst>
              <p:tags r:id="rId12"/>
            </p:custDataLst>
          </p:nvPr>
        </p:nvSpPr>
        <p:spPr bwMode="auto">
          <a:xfrm>
            <a:off x="407670" y="592692"/>
            <a:ext cx="48129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☆例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求级数                  的和函数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7790" y="25622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04656741"/>
              </p:ext>
            </p:extLst>
          </p:nvPr>
        </p:nvGraphicFramePr>
        <p:xfrm>
          <a:off x="2358391" y="556634"/>
          <a:ext cx="1250820" cy="64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3" name="Equation" r:id="rId50" imgW="43586400" imgH="22555200" progId="Equation.DSMT4">
                  <p:embed/>
                </p:oleObj>
              </mc:Choice>
              <mc:Fallback>
                <p:oleObj name="Equation" r:id="rId50" imgW="43586400" imgH="22555200" progId="Equation.DSMT4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391" y="556634"/>
                        <a:ext cx="1250820" cy="6484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7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7" name="矩形 16"/>
          <p:cNvSpPr/>
          <p:nvPr>
            <p:custDataLst>
              <p:tags r:id="rId1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0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21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90A011C8-D5BE-4B3D-BC53-39F3F2ADA421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649903562"/>
              </p:ext>
            </p:extLst>
          </p:nvPr>
        </p:nvGraphicFramePr>
        <p:xfrm>
          <a:off x="6713363" y="3313209"/>
          <a:ext cx="2047567" cy="322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4" name="Equation" r:id="rId52" imgW="59740800" imgH="9448800" progId="Equation.DSMT4">
                  <p:embed/>
                </p:oleObj>
              </mc:Choice>
              <mc:Fallback>
                <p:oleObj name="Equation" r:id="rId52" imgW="59740800" imgH="9448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3363" y="3313209"/>
                        <a:ext cx="2047567" cy="3220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564E2139-75FF-4614-BF68-753195D71AF2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749660727"/>
              </p:ext>
            </p:extLst>
          </p:nvPr>
        </p:nvGraphicFramePr>
        <p:xfrm>
          <a:off x="3867251" y="3298712"/>
          <a:ext cx="2682839" cy="32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5" name="Equation" r:id="rId54" imgW="81686400" imgH="10058400" progId="Equation.DSMT4">
                  <p:embed/>
                </p:oleObj>
              </mc:Choice>
              <mc:Fallback>
                <p:oleObj name="Equation" r:id="rId54" imgW="81686400" imgH="100584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251" y="3298712"/>
                        <a:ext cx="2682839" cy="3287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7944D040-25F9-4C2C-BBBA-96C95852E113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856000894"/>
              </p:ext>
            </p:extLst>
          </p:nvPr>
        </p:nvGraphicFramePr>
        <p:xfrm>
          <a:off x="252730" y="3977127"/>
          <a:ext cx="1325738" cy="354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6" name="Equation" r:id="rId56" imgW="38709600" imgH="10363200" progId="Equation.DSMT4">
                  <p:embed/>
                </p:oleObj>
              </mc:Choice>
              <mc:Fallback>
                <p:oleObj name="Equation" r:id="rId56" imgW="38709600" imgH="103632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" y="3977127"/>
                        <a:ext cx="1325738" cy="3549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FBD9280-A4B7-4DB3-B88E-02B403FC8DC6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195909095"/>
              </p:ext>
            </p:extLst>
          </p:nvPr>
        </p:nvGraphicFramePr>
        <p:xfrm>
          <a:off x="1673860" y="3831580"/>
          <a:ext cx="1624330" cy="59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7" name="Equation" r:id="rId58" imgW="59740800" imgH="21945600" progId="Equation.DSMT4">
                  <p:embed/>
                </p:oleObj>
              </mc:Choice>
              <mc:Fallback>
                <p:oleObj name="Equation" r:id="rId58" imgW="59740800" imgH="219456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860" y="3831580"/>
                        <a:ext cx="1624330" cy="596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7E39781-931B-472B-A740-48A06514B52D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587783606"/>
              </p:ext>
            </p:extLst>
          </p:nvPr>
        </p:nvGraphicFramePr>
        <p:xfrm>
          <a:off x="3337955" y="3789334"/>
          <a:ext cx="2598155" cy="66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" name="Equation" r:id="rId60" imgW="87782400" imgH="22555200" progId="Equation.DSMT4">
                  <p:embed/>
                </p:oleObj>
              </mc:Choice>
              <mc:Fallback>
                <p:oleObj name="Equation" r:id="rId60" imgW="87782400" imgH="225552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955" y="3789334"/>
                        <a:ext cx="2598155" cy="6674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988D28BE-4C43-487C-9C25-AAE4F86DC869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865966409"/>
              </p:ext>
            </p:extLst>
          </p:nvPr>
        </p:nvGraphicFramePr>
        <p:xfrm>
          <a:off x="5936110" y="3971577"/>
          <a:ext cx="1258091" cy="30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9" name="Equation" r:id="rId62" imgW="39014400" imgH="9448800" progId="Equation.DSMT4">
                  <p:embed/>
                </p:oleObj>
              </mc:Choice>
              <mc:Fallback>
                <p:oleObj name="Equation" r:id="rId62" imgW="39014400" imgH="94488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6110" y="3971577"/>
                        <a:ext cx="1258091" cy="3029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3">
            <a:extLst>
              <a:ext uri="{FF2B5EF4-FFF2-40B4-BE49-F238E27FC236}">
                <a16:creationId xmlns:a16="http://schemas.microsoft.com/office/drawing/2014/main" id="{AE6BD99B-0770-434C-98EA-2BC6019B12D7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35494" y="4441764"/>
            <a:ext cx="313407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（凑积分法）：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330B68B4-5CE4-4779-866B-FCE9A7F6D9C7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44814065"/>
              </p:ext>
            </p:extLst>
          </p:nvPr>
        </p:nvGraphicFramePr>
        <p:xfrm>
          <a:off x="903852" y="4910050"/>
          <a:ext cx="1154547" cy="610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0" name="Equation" r:id="rId64" imgW="42672000" imgH="22555200" progId="Equation.DSMT4">
                  <p:embed/>
                </p:oleObj>
              </mc:Choice>
              <mc:Fallback>
                <p:oleObj name="Equation" r:id="rId64" imgW="42672000" imgH="225552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852" y="4910050"/>
                        <a:ext cx="1154547" cy="6109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41D56A7-08EC-441C-B33F-44D1486E0533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252722819"/>
              </p:ext>
            </p:extLst>
          </p:nvPr>
        </p:nvGraphicFramePr>
        <p:xfrm>
          <a:off x="2058399" y="4910050"/>
          <a:ext cx="1808851" cy="64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1" name="Equation" r:id="rId66" imgW="65532000" imgH="21945600" progId="Equation.DSMT4">
                  <p:embed/>
                </p:oleObj>
              </mc:Choice>
              <mc:Fallback>
                <p:oleObj name="Equation" r:id="rId66" imgW="65532000" imgH="219456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399" y="4910050"/>
                        <a:ext cx="1808851" cy="64330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2C9F0E19-FBD7-45CE-934A-390CD6E4BAF7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992162547"/>
              </p:ext>
            </p:extLst>
          </p:nvPr>
        </p:nvGraphicFramePr>
        <p:xfrm>
          <a:off x="5825967" y="4957686"/>
          <a:ext cx="1029249" cy="548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2" name="Equation" r:id="rId68" imgW="37795200" imgH="20116800" progId="Equation.DSMT4">
                  <p:embed/>
                </p:oleObj>
              </mc:Choice>
              <mc:Fallback>
                <p:oleObj name="Equation" r:id="rId68" imgW="37795200" imgH="201168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967" y="4957686"/>
                        <a:ext cx="1029249" cy="5480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28B3D688-1B68-48CF-B7B3-9DFFBE4CCEA1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50567933"/>
              </p:ext>
            </p:extLst>
          </p:nvPr>
        </p:nvGraphicFramePr>
        <p:xfrm>
          <a:off x="3867251" y="4917845"/>
          <a:ext cx="1973712" cy="64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3" name="Equation" r:id="rId70" imgW="73761600" imgH="23774400" progId="Equation.DSMT4">
                  <p:embed/>
                </p:oleObj>
              </mc:Choice>
              <mc:Fallback>
                <p:oleObj name="Equation" r:id="rId70" imgW="73761600" imgH="237744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251" y="4917845"/>
                        <a:ext cx="1973712" cy="6412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1DFE8A15-1171-4ADF-9C06-FE36E4664A92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932144206"/>
              </p:ext>
            </p:extLst>
          </p:nvPr>
        </p:nvGraphicFramePr>
        <p:xfrm>
          <a:off x="6818334" y="5102085"/>
          <a:ext cx="1119407" cy="28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" name="Equation" r:id="rId72" imgW="36880800" imgH="9448800" progId="Equation.DSMT4">
                  <p:embed/>
                </p:oleObj>
              </mc:Choice>
              <mc:Fallback>
                <p:oleObj name="Equation" r:id="rId72" imgW="36880800" imgH="94488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8334" y="5102085"/>
                        <a:ext cx="1119407" cy="2865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41DE557-FD29-4D3B-9E59-D02EA06E35D9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178250791"/>
              </p:ext>
            </p:extLst>
          </p:nvPr>
        </p:nvGraphicFramePr>
        <p:xfrm>
          <a:off x="8059028" y="5079819"/>
          <a:ext cx="856084" cy="297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5" name="Equation" r:id="rId74" imgW="33528000" imgH="11582400" progId="Equation.DSMT4">
                  <p:embed/>
                </p:oleObj>
              </mc:Choice>
              <mc:Fallback>
                <p:oleObj name="Equation" r:id="rId74" imgW="33528000" imgH="115824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9028" y="5079819"/>
                        <a:ext cx="856084" cy="2972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6">
            <a:extLst>
              <a:ext uri="{FF2B5EF4-FFF2-40B4-BE49-F238E27FC236}">
                <a16:creationId xmlns:a16="http://schemas.microsoft.com/office/drawing/2014/main" id="{EE326B1E-CD87-4CCD-859A-B13A3114AA62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250168" y="5497500"/>
            <a:ext cx="183307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其余同上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A6D60A4-159F-4C5E-BF36-F2BCA18A0A82}"/>
                  </a:ext>
                </a:extLst>
              </p:cNvPr>
              <p:cNvSpPr/>
              <p:nvPr/>
            </p:nvSpPr>
            <p:spPr>
              <a:xfrm>
                <a:off x="13335" y="5930199"/>
                <a:ext cx="9144000" cy="48487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注：凑积分和导数法是一对方法。由本题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−⋯=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1+1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zh-CN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A6D60A4-159F-4C5E-BF36-F2BCA18A0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5930199"/>
                <a:ext cx="9144000" cy="484876"/>
              </a:xfrm>
              <a:prstGeom prst="rect">
                <a:avLst/>
              </a:prstGeom>
              <a:blipFill>
                <a:blip r:embed="rId76"/>
                <a:stretch>
                  <a:fillRect l="-1000" t="-16456" b="-1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autoUpdateAnimBg="0"/>
      <p:bldP spid="6" grpId="0" bldLvl="0" animBg="1" autoUpdateAnimBg="0"/>
      <p:bldP spid="11" grpId="0" bldLvl="0" animBg="1" autoUpdateAnimBg="0"/>
      <p:bldP spid="30" grpId="0" bldLvl="0" animBg="1" autoUpdateAnimBg="0"/>
      <p:bldP spid="43" grpId="0" bldLvl="0" animBg="1" autoUpdateAnimBg="0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56700" cy="5411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3784" y="996846"/>
            <a:ext cx="43848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（凑导数法）：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46151861"/>
              </p:ext>
            </p:extLst>
          </p:nvPr>
        </p:nvGraphicFramePr>
        <p:xfrm>
          <a:off x="835660" y="1553751"/>
          <a:ext cx="2345256" cy="63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6" name="Equation" r:id="rId39" imgW="81686400" imgH="21945600" progId="Equation.DSMT4">
                  <p:embed/>
                </p:oleObj>
              </mc:Choice>
              <mc:Fallback>
                <p:oleObj name="Equation" r:id="rId39" imgW="81686400" imgH="2194560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660" y="1553751"/>
                        <a:ext cx="2345256" cy="63018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80916" y="1618158"/>
            <a:ext cx="2667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收敛区间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1),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981681154"/>
              </p:ext>
            </p:extLst>
          </p:nvPr>
        </p:nvGraphicFramePr>
        <p:xfrm>
          <a:off x="809223" y="2183937"/>
          <a:ext cx="2179320" cy="6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7" name="Equation" r:id="rId41" imgW="76809600" imgH="21945600" progId="Equation.DSMT4">
                  <p:embed/>
                </p:oleObj>
              </mc:Choice>
              <mc:Fallback>
                <p:oleObj name="Equation" r:id="rId41" imgW="76809600" imgH="219456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223" y="2183937"/>
                        <a:ext cx="2179320" cy="622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579824954"/>
              </p:ext>
            </p:extLst>
          </p:nvPr>
        </p:nvGraphicFramePr>
        <p:xfrm>
          <a:off x="2983696" y="2248344"/>
          <a:ext cx="1114127" cy="54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8" name="Equation" r:id="rId43" imgW="45110400" imgH="21945600" progId="Equation.DSMT4">
                  <p:embed/>
                </p:oleObj>
              </mc:Choice>
              <mc:Fallback>
                <p:oleObj name="Equation" r:id="rId43" imgW="45110400" imgH="21945600" progId="Equation.DSMT4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696" y="2248344"/>
                        <a:ext cx="1114127" cy="54219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633842415"/>
              </p:ext>
            </p:extLst>
          </p:nvPr>
        </p:nvGraphicFramePr>
        <p:xfrm>
          <a:off x="4097823" y="2248343"/>
          <a:ext cx="929500" cy="53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9" name="Equation" r:id="rId45" imgW="37185600" imgH="21336000" progId="Equation.DSMT4">
                  <p:embed/>
                </p:oleObj>
              </mc:Choice>
              <mc:Fallback>
                <p:oleObj name="Equation" r:id="rId45" imgW="37185600" imgH="213360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7823" y="2248343"/>
                        <a:ext cx="929500" cy="53335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45519712"/>
              </p:ext>
            </p:extLst>
          </p:nvPr>
        </p:nvGraphicFramePr>
        <p:xfrm>
          <a:off x="5065402" y="2248343"/>
          <a:ext cx="878735" cy="53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0" name="Equation" r:id="rId47" imgW="35661600" imgH="21640800" progId="Equation.DSMT4">
                  <p:embed/>
                </p:oleObj>
              </mc:Choice>
              <mc:Fallback>
                <p:oleObj name="Equation" r:id="rId47" imgW="35661600" imgH="21640800" progId="Equation.DSMT4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402" y="2248343"/>
                        <a:ext cx="878735" cy="5333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06787795"/>
              </p:ext>
            </p:extLst>
          </p:nvPr>
        </p:nvGraphicFramePr>
        <p:xfrm>
          <a:off x="212686" y="2822803"/>
          <a:ext cx="1261551" cy="57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1" name="Equation" r:id="rId49" imgW="47853600" imgH="21945600" progId="Equation.DSMT4">
                  <p:embed/>
                </p:oleObj>
              </mc:Choice>
              <mc:Fallback>
                <p:oleObj name="Equation" r:id="rId49" imgW="47853600" imgH="21945600" progId="Equation.DSMT4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686" y="2822803"/>
                        <a:ext cx="1261551" cy="5785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64774491"/>
              </p:ext>
            </p:extLst>
          </p:nvPr>
        </p:nvGraphicFramePr>
        <p:xfrm>
          <a:off x="1498756" y="2822803"/>
          <a:ext cx="727100" cy="62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2" name="Equation" r:id="rId51" imgW="23164800" imgH="19812000" progId="Equation.DSMT4">
                  <p:embed/>
                </p:oleObj>
              </mc:Choice>
              <mc:Fallback>
                <p:oleObj name="Equation" r:id="rId51" imgW="23164800" imgH="19812000" progId="Equation.DSMT4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756" y="2822803"/>
                        <a:ext cx="727100" cy="622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922016725"/>
              </p:ext>
            </p:extLst>
          </p:nvPr>
        </p:nvGraphicFramePr>
        <p:xfrm>
          <a:off x="2250375" y="3053417"/>
          <a:ext cx="334978" cy="23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3" name="Equation" r:id="rId53" imgW="13411200" imgH="9448800" progId="Equation.DSMT4">
                  <p:embed/>
                </p:oleObj>
              </mc:Choice>
              <mc:Fallback>
                <p:oleObj name="Equation" r:id="rId53" imgW="13411200" imgH="9448800" progId="Equation.DSMT4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375" y="3053417"/>
                        <a:ext cx="334978" cy="2360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>
            <p:custDataLst>
              <p:tags r:id="rId13"/>
            </p:custDataLst>
          </p:nvPr>
        </p:nvSpPr>
        <p:spPr bwMode="auto">
          <a:xfrm>
            <a:off x="806069" y="481662"/>
            <a:ext cx="3031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               的和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509257673"/>
              </p:ext>
            </p:extLst>
          </p:nvPr>
        </p:nvGraphicFramePr>
        <p:xfrm>
          <a:off x="1977770" y="445694"/>
          <a:ext cx="916888" cy="5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4" name="Equation" r:id="rId55" imgW="37795200" imgH="21945600" progId="Equation.DSMT4">
                  <p:embed/>
                </p:oleObj>
              </mc:Choice>
              <mc:Fallback>
                <p:oleObj name="Equation" r:id="rId55" imgW="37795200" imgH="21945600" progId="Equation.DSMT4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7770" y="445694"/>
                        <a:ext cx="916888" cy="5335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281854622"/>
              </p:ext>
            </p:extLst>
          </p:nvPr>
        </p:nvGraphicFramePr>
        <p:xfrm>
          <a:off x="3123037" y="2410060"/>
          <a:ext cx="197906" cy="209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5" name="Equation" r:id="rId57" imgW="5181600" imgH="5486400" progId="Equation.DSMT4">
                  <p:embed/>
                </p:oleObj>
              </mc:Choice>
              <mc:Fallback>
                <p:oleObj name="Equation" r:id="rId57" imgW="5181600" imgH="5486400" progId="Equation.DSMT4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037" y="2410060"/>
                        <a:ext cx="197906" cy="2095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>
            <p:custDataLst>
              <p:tags r:id="rId18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6" name="矩形 35"/>
          <p:cNvSpPr/>
          <p:nvPr>
            <p:custDataLst>
              <p:tags r:id="rId1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2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22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EB6DFCAF-014C-453D-B5D1-DE4B50A6DFC9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93784" y="3513450"/>
            <a:ext cx="344870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（积分法）：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1291F074-9D65-41EE-9333-195BBACFB3ED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236444934"/>
              </p:ext>
            </p:extLst>
          </p:nvPr>
        </p:nvGraphicFramePr>
        <p:xfrm>
          <a:off x="3414367" y="3443659"/>
          <a:ext cx="2667001" cy="679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6" name="Equation" r:id="rId59" imgW="85344000" imgH="21945600" progId="Equation.DSMT4">
                  <p:embed/>
                </p:oleObj>
              </mc:Choice>
              <mc:Fallback>
                <p:oleObj name="Equation" r:id="rId59" imgW="85344000" imgH="219456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367" y="3443659"/>
                        <a:ext cx="2667001" cy="6795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39CDA035-E6E9-4BDE-B213-C627E436A04A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01975732"/>
              </p:ext>
            </p:extLst>
          </p:nvPr>
        </p:nvGraphicFramePr>
        <p:xfrm>
          <a:off x="6168827" y="3593889"/>
          <a:ext cx="1101052" cy="31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7" name="Equation" r:id="rId61" imgW="32918400" imgH="9448800" progId="Equation.DSMT4">
                  <p:embed/>
                </p:oleObj>
              </mc:Choice>
              <mc:Fallback>
                <p:oleObj name="Equation" r:id="rId61" imgW="32918400" imgH="94488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8827" y="3593889"/>
                        <a:ext cx="1101052" cy="3121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6">
            <a:extLst>
              <a:ext uri="{FF2B5EF4-FFF2-40B4-BE49-F238E27FC236}">
                <a16:creationId xmlns:a16="http://schemas.microsoft.com/office/drawing/2014/main" id="{07C7DFCC-BC9B-4443-B2A8-F74CBE97B365}"/>
              </a:ext>
            </a:extLst>
          </p:cNvPr>
          <p:cNvSpPr txBox="1"/>
          <p:nvPr>
            <p:custDataLst>
              <p:tags r:id="rId26"/>
            </p:custDataLst>
          </p:nvPr>
        </p:nvSpPr>
        <p:spPr bwMode="auto">
          <a:xfrm>
            <a:off x="181815" y="4052137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两边连续两次积分得：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1462E635-9E50-46DF-A75D-40AB0098B07C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50069182"/>
              </p:ext>
            </p:extLst>
          </p:nvPr>
        </p:nvGraphicFramePr>
        <p:xfrm>
          <a:off x="848729" y="4557828"/>
          <a:ext cx="2337455" cy="59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8" name="Equation" r:id="rId63" imgW="87782400" imgH="21945600" progId="Equation.DSMT4">
                  <p:embed/>
                </p:oleObj>
              </mc:Choice>
              <mc:Fallback>
                <p:oleObj name="Equation" r:id="rId63" imgW="87782400" imgH="219456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729" y="4557828"/>
                        <a:ext cx="2337455" cy="59045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A162CAD2-0C12-46E4-9660-BA989305CBDA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53994099"/>
              </p:ext>
            </p:extLst>
          </p:nvPr>
        </p:nvGraphicFramePr>
        <p:xfrm>
          <a:off x="3355225" y="4550420"/>
          <a:ext cx="1542034" cy="590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9" name="Equation" r:id="rId65" imgW="54864000" imgH="20726400" progId="Equation.DSMT4">
                  <p:embed/>
                </p:oleObj>
              </mc:Choice>
              <mc:Fallback>
                <p:oleObj name="Equation" r:id="rId65" imgW="54864000" imgH="20726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225" y="4550420"/>
                        <a:ext cx="1542034" cy="590451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D8A43292-988E-4116-B028-D63F9416EC35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881905416"/>
              </p:ext>
            </p:extLst>
          </p:nvPr>
        </p:nvGraphicFramePr>
        <p:xfrm>
          <a:off x="4897259" y="4549436"/>
          <a:ext cx="1407245" cy="578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0" name="Equation" r:id="rId67" imgW="58216800" imgH="23774400" progId="Equation.DSMT4">
                  <p:embed/>
                </p:oleObj>
              </mc:Choice>
              <mc:Fallback>
                <p:oleObj name="Equation" r:id="rId67" imgW="58216800" imgH="237744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259" y="4549436"/>
                        <a:ext cx="1407245" cy="578571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13">
            <a:extLst>
              <a:ext uri="{FF2B5EF4-FFF2-40B4-BE49-F238E27FC236}">
                <a16:creationId xmlns:a16="http://schemas.microsoft.com/office/drawing/2014/main" id="{6ED5FDEF-13C4-4D98-9EC6-BB1BC2562E45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174674" y="5276532"/>
            <a:ext cx="24416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两边求导两次得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21584D15-7A90-4C0A-AAB7-6A56184AC727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228329581"/>
              </p:ext>
            </p:extLst>
          </p:nvPr>
        </p:nvGraphicFramePr>
        <p:xfrm>
          <a:off x="2571186" y="5276532"/>
          <a:ext cx="1897147" cy="589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1" name="Equation" r:id="rId69" imgW="90220800" imgH="24688800" progId="Equation.DSMT4">
                  <p:embed/>
                </p:oleObj>
              </mc:Choice>
              <mc:Fallback>
                <p:oleObj name="Equation" r:id="rId69" imgW="90220800" imgH="246888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186" y="5276532"/>
                        <a:ext cx="1897147" cy="589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FA30D639-62DB-4EEE-AD35-12E1CBC57D16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629755110"/>
              </p:ext>
            </p:extLst>
          </p:nvPr>
        </p:nvGraphicFramePr>
        <p:xfrm>
          <a:off x="5345880" y="5221258"/>
          <a:ext cx="1004477" cy="59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2" name="Equation" r:id="rId71" imgW="38709600" imgH="22860000" progId="Equation.DSMT4">
                  <p:embed/>
                </p:oleObj>
              </mc:Choice>
              <mc:Fallback>
                <p:oleObj name="Equation" r:id="rId71" imgW="38709600" imgH="228600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880" y="5221258"/>
                        <a:ext cx="1004477" cy="594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18">
            <a:extLst>
              <a:ext uri="{FF2B5EF4-FFF2-40B4-BE49-F238E27FC236}">
                <a16:creationId xmlns:a16="http://schemas.microsoft.com/office/drawing/2014/main" id="{73428DDB-072B-4B3F-92D6-898D0A2C5F7B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4469577" y="5296682"/>
            <a:ext cx="8230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于是，</a:t>
            </a:r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E79894F5-6DD6-447D-9EB2-F3A7CCE0F85C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194260561"/>
              </p:ext>
            </p:extLst>
          </p:nvPr>
        </p:nvGraphicFramePr>
        <p:xfrm>
          <a:off x="6388371" y="5232689"/>
          <a:ext cx="843494" cy="583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3" name="Equation" r:id="rId73" imgW="32613600" imgH="22555200" progId="Equation.DSMT4">
                  <p:embed/>
                </p:oleObj>
              </mc:Choice>
              <mc:Fallback>
                <p:oleObj name="Equation" r:id="rId73" imgW="32613600" imgH="22555200" progId="Equation.DSMT4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371" y="5232689"/>
                        <a:ext cx="843494" cy="5834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851E6D6B-B1BF-4AC4-BDDB-6D015C4FEB31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599315062"/>
              </p:ext>
            </p:extLst>
          </p:nvPr>
        </p:nvGraphicFramePr>
        <p:xfrm>
          <a:off x="7269879" y="5168152"/>
          <a:ext cx="1338827" cy="70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4" name="Equation" r:id="rId75" imgW="51816000" imgH="27127200" progId="Equation.DSMT4">
                  <p:embed/>
                </p:oleObj>
              </mc:Choice>
              <mc:Fallback>
                <p:oleObj name="Equation" r:id="rId75" imgW="51816000" imgH="2712720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9879" y="5168152"/>
                        <a:ext cx="1338827" cy="7010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F844F2EC-3615-4442-BB3E-6A9969310A0A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208765903"/>
              </p:ext>
            </p:extLst>
          </p:nvPr>
        </p:nvGraphicFramePr>
        <p:xfrm>
          <a:off x="8622475" y="5369533"/>
          <a:ext cx="386264" cy="22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55" name="Equation" r:id="rId77" imgW="13106400" imgH="7620000" progId="Equation.DSMT4">
                  <p:embed/>
                </p:oleObj>
              </mc:Choice>
              <mc:Fallback>
                <p:oleObj name="Equation" r:id="rId77" imgW="13106400" imgH="7620000" progId="Equation.DSMT4">
                  <p:embed/>
                  <p:pic>
                    <p:nvPicPr>
                      <p:cNvPr id="24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2475" y="5369533"/>
                        <a:ext cx="386264" cy="2248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>
            <a:extLst>
              <a:ext uri="{FF2B5EF4-FFF2-40B4-BE49-F238E27FC236}">
                <a16:creationId xmlns:a16="http://schemas.microsoft.com/office/drawing/2014/main" id="{40C52149-631B-4723-8445-3E3E08D71F7E}"/>
              </a:ext>
            </a:extLst>
          </p:cNvPr>
          <p:cNvSpPr/>
          <p:nvPr/>
        </p:nvSpPr>
        <p:spPr>
          <a:xfrm>
            <a:off x="13335" y="5930199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注：凑导数和积分法是一对方法。应从系数看出暗示的方法。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 autoUpdateAnimBg="0"/>
      <p:bldP spid="5" grpId="0" bldLvl="0" animBg="1" autoUpdateAnimBg="0"/>
      <p:bldP spid="25" grpId="0" bldLvl="0" animBg="1" autoUpdateAnimBg="0"/>
      <p:bldP spid="28" grpId="0"/>
      <p:bldP spid="43" grpId="0" bldLvl="0"/>
      <p:bldP spid="46" grpId="0"/>
      <p:bldP spid="5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6541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 bwMode="auto">
          <a:xfrm>
            <a:off x="800100" y="540714"/>
            <a:ext cx="51860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求幂级数                    的和函数．</a:t>
            </a: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98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554274253"/>
              </p:ext>
            </p:extLst>
          </p:nvPr>
        </p:nvGraphicFramePr>
        <p:xfrm>
          <a:off x="2753287" y="457462"/>
          <a:ext cx="1461660" cy="62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3" name="Equation" r:id="rId39" imgW="53644800" imgH="22555200" progId="Equation.DSMT4">
                  <p:embed/>
                </p:oleObj>
              </mc:Choice>
              <mc:Fallback>
                <p:oleObj name="Equation" r:id="rId39" imgW="53644800" imgH="22555200" progId="Equation.DSMT4">
                  <p:embed/>
                  <p:pic>
                    <p:nvPicPr>
                      <p:cNvPr id="0" name="Picture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287" y="457462"/>
                        <a:ext cx="1461660" cy="6211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>
            <p:custDataLst>
              <p:tags r:id="rId6"/>
            </p:custDataLst>
          </p:nvPr>
        </p:nvSpPr>
        <p:spPr bwMode="auto">
          <a:xfrm>
            <a:off x="814990" y="1099110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解（拆分法）：</a:t>
            </a:r>
          </a:p>
        </p:txBody>
      </p:sp>
      <p:sp>
        <p:nvSpPr>
          <p:cNvPr id="6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7000" y="225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83945195"/>
              </p:ext>
            </p:extLst>
          </p:nvPr>
        </p:nvGraphicFramePr>
        <p:xfrm>
          <a:off x="3695907" y="1604895"/>
          <a:ext cx="9017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4" name="Equation" r:id="rId41" imgW="21640800" imgH="9144000" progId="Equation.DSMT4">
                  <p:embed/>
                </p:oleObj>
              </mc:Choice>
              <mc:Fallback>
                <p:oleObj name="Equation" r:id="rId41" imgW="21640800" imgH="9144000" progId="Equation.DSMT4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907" y="1604895"/>
                        <a:ext cx="901700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>
            <p:custDataLst>
              <p:tags r:id="rId9"/>
            </p:custDataLst>
          </p:nvPr>
        </p:nvSpPr>
        <p:spPr bwMode="auto">
          <a:xfrm>
            <a:off x="785717" y="1548266"/>
            <a:ext cx="2926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显然级数的收敛域为</a:t>
            </a:r>
          </a:p>
        </p:txBody>
      </p:sp>
      <p:sp>
        <p:nvSpPr>
          <p:cNvPr id="9" name="TextBox 8"/>
          <p:cNvSpPr txBox="1"/>
          <p:nvPr>
            <p:custDataLst>
              <p:tags r:id="rId10"/>
            </p:custDataLst>
          </p:nvPr>
        </p:nvSpPr>
        <p:spPr bwMode="auto">
          <a:xfrm>
            <a:off x="144747" y="2130713"/>
            <a:ext cx="741045" cy="40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</a:p>
        </p:txBody>
      </p:sp>
      <p:sp>
        <p:nvSpPr>
          <p:cNvPr id="10" name="Rectangle 1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54000" y="352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57852646"/>
              </p:ext>
            </p:extLst>
          </p:nvPr>
        </p:nvGraphicFramePr>
        <p:xfrm>
          <a:off x="1402738" y="2081640"/>
          <a:ext cx="548627" cy="57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5" name="Equation" r:id="rId43" imgW="20421600" imgH="21336000" progId="Equation.DSMT4">
                  <p:embed/>
                </p:oleObj>
              </mc:Choice>
              <mc:Fallback>
                <p:oleObj name="Equation" r:id="rId43" imgW="20421600" imgH="21336000" progId="Equation.DSMT4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738" y="2081640"/>
                        <a:ext cx="548627" cy="577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77516038"/>
              </p:ext>
            </p:extLst>
          </p:nvPr>
        </p:nvGraphicFramePr>
        <p:xfrm>
          <a:off x="1951365" y="2035351"/>
          <a:ext cx="1877854" cy="66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6" name="Equation" r:id="rId45" imgW="60350400" imgH="21336000" progId="Equation.DSMT4">
                  <p:embed/>
                </p:oleObj>
              </mc:Choice>
              <mc:Fallback>
                <p:oleObj name="Equation" r:id="rId45" imgW="60350400" imgH="21336000" progId="Equation.DSMT4">
                  <p:embed/>
                  <p:pic>
                    <p:nvPicPr>
                      <p:cNvPr id="0" name="Picture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365" y="2035351"/>
                        <a:ext cx="1877854" cy="66381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38000889"/>
              </p:ext>
            </p:extLst>
          </p:nvPr>
        </p:nvGraphicFramePr>
        <p:xfrm>
          <a:off x="3853062" y="2035351"/>
          <a:ext cx="2001238" cy="67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7" name="Equation" r:id="rId47" imgW="72237600" imgH="24384000" progId="Equation.DSMT4">
                  <p:embed/>
                </p:oleObj>
              </mc:Choice>
              <mc:Fallback>
                <p:oleObj name="Equation" r:id="rId47" imgW="72237600" imgH="24384000" progId="Equation.DSMT4">
                  <p:embed/>
                  <p:pic>
                    <p:nvPicPr>
                      <p:cNvPr id="0" name="Picture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3062" y="2035351"/>
                        <a:ext cx="2001238" cy="67550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81000" y="479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8" name="TextBox 17"/>
          <p:cNvSpPr txBox="1"/>
          <p:nvPr>
            <p:custDataLst>
              <p:tags r:id="rId16"/>
            </p:custDataLst>
          </p:nvPr>
        </p:nvSpPr>
        <p:spPr bwMode="auto">
          <a:xfrm>
            <a:off x="178239" y="2793887"/>
            <a:ext cx="423545" cy="39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sp>
        <p:nvSpPr>
          <p:cNvPr id="19" name="Rectangle 1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08000" y="606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70729052"/>
              </p:ext>
            </p:extLst>
          </p:nvPr>
        </p:nvGraphicFramePr>
        <p:xfrm>
          <a:off x="797210" y="2704648"/>
          <a:ext cx="2364740" cy="73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8" name="Equation" r:id="rId49" imgW="77419200" imgH="23774400" progId="Equation.DSMT4">
                  <p:embed/>
                </p:oleObj>
              </mc:Choice>
              <mc:Fallback>
                <p:oleObj name="Equation" r:id="rId49" imgW="77419200" imgH="23774400" progId="Equation.DSMT4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10" y="2704648"/>
                        <a:ext cx="2364740" cy="7315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390016321"/>
              </p:ext>
            </p:extLst>
          </p:nvPr>
        </p:nvGraphicFramePr>
        <p:xfrm>
          <a:off x="3204178" y="2886825"/>
          <a:ext cx="1604782" cy="36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9" name="Equation" r:id="rId51" imgW="50596800" imgH="11582400" progId="Equation.DSMT4">
                  <p:embed/>
                </p:oleObj>
              </mc:Choice>
              <mc:Fallback>
                <p:oleObj name="Equation" r:id="rId51" imgW="50596800" imgH="11582400" progId="Equation.DSMT4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4178" y="2886825"/>
                        <a:ext cx="1604782" cy="3674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692378631"/>
              </p:ext>
            </p:extLst>
          </p:nvPr>
        </p:nvGraphicFramePr>
        <p:xfrm>
          <a:off x="4851188" y="2908416"/>
          <a:ext cx="1174065" cy="34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0" name="Equation" r:id="rId53" imgW="39319200" imgH="11582400" progId="Equation.DSMT4">
                  <p:embed/>
                </p:oleObj>
              </mc:Choice>
              <mc:Fallback>
                <p:oleObj name="Equation" r:id="rId53" imgW="39319200" imgH="11582400" progId="Equation.DSMT4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188" y="2908416"/>
                        <a:ext cx="1174065" cy="3458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>
            <p:custDataLst>
              <p:tags r:id="rId2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3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8" name="矩形 27"/>
          <p:cNvSpPr/>
          <p:nvPr>
            <p:custDataLst>
              <p:tags r:id="rId2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2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26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27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B4892ECB-A173-433E-89C4-095EA8CEBCBE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118198532"/>
              </p:ext>
            </p:extLst>
          </p:nvPr>
        </p:nvGraphicFramePr>
        <p:xfrm>
          <a:off x="814990" y="3454214"/>
          <a:ext cx="1849437" cy="65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1" name="Equation" r:id="rId55" imgW="67665600" imgH="23774400" progId="Equation.DSMT4">
                  <p:embed/>
                </p:oleObj>
              </mc:Choice>
              <mc:Fallback>
                <p:oleObj name="Equation" r:id="rId55" imgW="67665600" imgH="23774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990" y="3454214"/>
                        <a:ext cx="1849437" cy="6554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16F071B9-ADFA-434D-ABEE-3EDCB99622F1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067904401"/>
              </p:ext>
            </p:extLst>
          </p:nvPr>
        </p:nvGraphicFramePr>
        <p:xfrm>
          <a:off x="2767203" y="3482069"/>
          <a:ext cx="1505773" cy="631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2" name="Equation" r:id="rId57" imgW="56692800" imgH="23774400" progId="Equation.DSMT4">
                  <p:embed/>
                </p:oleObj>
              </mc:Choice>
              <mc:Fallback>
                <p:oleObj name="Equation" r:id="rId57" imgW="56692800" imgH="23774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203" y="3482069"/>
                        <a:ext cx="1505773" cy="6313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B663393B-6BD5-4695-9C08-1738192C9954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4061637929"/>
              </p:ext>
            </p:extLst>
          </p:nvPr>
        </p:nvGraphicFramePr>
        <p:xfrm>
          <a:off x="5386551" y="3521251"/>
          <a:ext cx="3534460" cy="568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3" name="Equation" r:id="rId59" imgW="123139200" imgH="19812000" progId="Equation.DSMT4">
                  <p:embed/>
                </p:oleObj>
              </mc:Choice>
              <mc:Fallback>
                <p:oleObj name="Equation" r:id="rId59" imgW="123139200" imgH="198120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551" y="3521251"/>
                        <a:ext cx="3534460" cy="5687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7BA90F2-D792-4765-81C5-C45DE17BE954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842118167"/>
              </p:ext>
            </p:extLst>
          </p:nvPr>
        </p:nvGraphicFramePr>
        <p:xfrm>
          <a:off x="4349237" y="3515748"/>
          <a:ext cx="960897" cy="57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4" name="Equation" r:id="rId61" imgW="33223200" imgH="19812000" progId="Equation.DSMT4">
                  <p:embed/>
                </p:oleObj>
              </mc:Choice>
              <mc:Fallback>
                <p:oleObj name="Equation" r:id="rId61" imgW="33223200" imgH="198120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37" y="3515748"/>
                        <a:ext cx="960897" cy="5734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6">
            <a:extLst>
              <a:ext uri="{FF2B5EF4-FFF2-40B4-BE49-F238E27FC236}">
                <a16:creationId xmlns:a16="http://schemas.microsoft.com/office/drawing/2014/main" id="{1A1C3BD6-4ADB-49A8-AED4-7D74920FAAC8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174092" y="4089162"/>
            <a:ext cx="901700" cy="45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</a:t>
            </a: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70E068C8-0E59-49AB-AAF5-3DE5CB7195ED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82434244"/>
              </p:ext>
            </p:extLst>
          </p:nvPr>
        </p:nvGraphicFramePr>
        <p:xfrm>
          <a:off x="762043" y="4525224"/>
          <a:ext cx="1217537" cy="51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5" name="Equation" r:id="rId63" imgW="53644800" imgH="22555200" progId="Equation.DSMT4">
                  <p:embed/>
                </p:oleObj>
              </mc:Choice>
              <mc:Fallback>
                <p:oleObj name="Equation" r:id="rId63" imgW="53644800" imgH="225552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43" y="4525224"/>
                        <a:ext cx="1217537" cy="515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1FBC7D39-E8BD-46AD-BBD5-51C744C38B41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30365307"/>
              </p:ext>
            </p:extLst>
          </p:nvPr>
        </p:nvGraphicFramePr>
        <p:xfrm>
          <a:off x="2043153" y="4477878"/>
          <a:ext cx="1963416" cy="61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6" name="Equation" r:id="rId65" imgW="67665600" imgH="21031200" progId="Equation.DSMT4">
                  <p:embed/>
                </p:oleObj>
              </mc:Choice>
              <mc:Fallback>
                <p:oleObj name="Equation" r:id="rId65" imgW="67665600" imgH="210312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53" y="4477878"/>
                        <a:ext cx="1963416" cy="6105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1CDC77D-C290-4222-A455-8E65F3FF451D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829795411"/>
              </p:ext>
            </p:extLst>
          </p:nvPr>
        </p:nvGraphicFramePr>
        <p:xfrm>
          <a:off x="2043153" y="5130892"/>
          <a:ext cx="2967335" cy="627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7" name="Equation" r:id="rId67" imgW="99364800" imgH="21031200" progId="Equation.DSMT4">
                  <p:embed/>
                </p:oleObj>
              </mc:Choice>
              <mc:Fallback>
                <p:oleObj name="Equation" r:id="rId67" imgW="99364800" imgH="21031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53" y="5130892"/>
                        <a:ext cx="2967335" cy="6278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25E9BB29-10D1-47ED-B02E-EC37F0CF540F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482850874"/>
              </p:ext>
            </p:extLst>
          </p:nvPr>
        </p:nvGraphicFramePr>
        <p:xfrm>
          <a:off x="5126792" y="5271511"/>
          <a:ext cx="977025" cy="34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28" name="Equation" r:id="rId69" imgW="33223200" imgH="11582400" progId="Equation.DSMT4">
                  <p:embed/>
                </p:oleObj>
              </mc:Choice>
              <mc:Fallback>
                <p:oleObj name="Equation" r:id="rId69" imgW="33223200" imgH="115824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792" y="5271511"/>
                        <a:ext cx="977025" cy="346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6CC0D709-B783-4687-A8BD-98F07D2A79C6}"/>
              </a:ext>
            </a:extLst>
          </p:cNvPr>
          <p:cNvSpPr/>
          <p:nvPr/>
        </p:nvSpPr>
        <p:spPr>
          <a:xfrm>
            <a:off x="-12700" y="582764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思考：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做到这里做完了吗？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8" grpId="0"/>
      <p:bldP spid="37" grpId="0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6541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 bwMode="auto">
          <a:xfrm>
            <a:off x="800100" y="540714"/>
            <a:ext cx="51860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求幂级数                    的和函数．</a:t>
            </a:r>
          </a:p>
        </p:txBody>
      </p:sp>
      <p:sp>
        <p:nvSpPr>
          <p:cNvPr id="3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98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685097" y="448945"/>
          <a:ext cx="1461660" cy="62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6" name="Equation" r:id="rId29" imgW="53644800" imgH="22555200" progId="Equation.DSMT4">
                  <p:embed/>
                </p:oleObj>
              </mc:Choice>
              <mc:Fallback>
                <p:oleObj name="Equation" r:id="rId29" imgW="53644800" imgH="225552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5097" y="448945"/>
                        <a:ext cx="1461660" cy="6211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7000" y="225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0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4000" y="352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5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1000" y="479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19" name="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08000" y="60674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15"/>
            </p:custDataLst>
          </p:nvPr>
        </p:nvSpPr>
        <p:spPr>
          <a:xfrm>
            <a:off x="13335" y="66040"/>
            <a:ext cx="164465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三.幂级数的运算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16"/>
            </p:custDataLst>
          </p:nvPr>
        </p:nvSpPr>
        <p:spPr>
          <a:xfrm>
            <a:off x="1673860" y="56515"/>
            <a:ext cx="234061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2.和函数的分析运算性质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70E068C8-0E59-49AB-AAF5-3DE5CB7195ED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44520270"/>
              </p:ext>
            </p:extLst>
          </p:nvPr>
        </p:nvGraphicFramePr>
        <p:xfrm>
          <a:off x="317573" y="1108710"/>
          <a:ext cx="1217537" cy="51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7" name="Equation" r:id="rId31" imgW="53644800" imgH="22555200" progId="Equation.DSMT4">
                  <p:embed/>
                </p:oleObj>
              </mc:Choice>
              <mc:Fallback>
                <p:oleObj name="Equation" r:id="rId31" imgW="53644800" imgH="2255520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70E068C8-0E59-49AB-AAF5-3DE5CB719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73" y="1108710"/>
                        <a:ext cx="1217537" cy="515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1FBC7D39-E8BD-46AD-BBD5-51C744C38B41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685172945"/>
              </p:ext>
            </p:extLst>
          </p:nvPr>
        </p:nvGraphicFramePr>
        <p:xfrm>
          <a:off x="1535110" y="1080883"/>
          <a:ext cx="1795919" cy="55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8" name="Equation" r:id="rId33" imgW="67665600" imgH="21031200" progId="Equation.DSMT4">
                  <p:embed/>
                </p:oleObj>
              </mc:Choice>
              <mc:Fallback>
                <p:oleObj name="Equation" r:id="rId33" imgW="67665600" imgH="210312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1FBC7D39-E8BD-46AD-BBD5-51C744C38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0" y="1080883"/>
                        <a:ext cx="1795919" cy="55842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1CDC77D-C290-4222-A455-8E65F3FF451D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68556061"/>
              </p:ext>
            </p:extLst>
          </p:nvPr>
        </p:nvGraphicFramePr>
        <p:xfrm>
          <a:off x="3302813" y="1067118"/>
          <a:ext cx="2726014" cy="57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9" name="Equation" r:id="rId35" imgW="99364800" imgH="21031200" progId="Equation.DSMT4">
                  <p:embed/>
                </p:oleObj>
              </mc:Choice>
              <mc:Fallback>
                <p:oleObj name="Equation" r:id="rId35" imgW="99364800" imgH="2103120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B1CDC77D-C290-4222-A455-8E65F3FF45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813" y="1067118"/>
                        <a:ext cx="2726014" cy="57676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25E9BB29-10D1-47ED-B02E-EC37F0CF540F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164231022"/>
              </p:ext>
            </p:extLst>
          </p:nvPr>
        </p:nvGraphicFramePr>
        <p:xfrm>
          <a:off x="6028827" y="1221200"/>
          <a:ext cx="977025" cy="34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0" name="Equation" r:id="rId37" imgW="33223200" imgH="11582400" progId="Equation.DSMT4">
                  <p:embed/>
                </p:oleObj>
              </mc:Choice>
              <mc:Fallback>
                <p:oleObj name="Equation" r:id="rId37" imgW="33223200" imgH="1158240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25E9BB29-10D1-47ED-B02E-EC37F0CF5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8827" y="1221200"/>
                        <a:ext cx="977025" cy="3465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6CC0D709-B783-4687-A8BD-98F07D2A79C6}"/>
              </a:ext>
            </a:extLst>
          </p:cNvPr>
          <p:cNvSpPr/>
          <p:nvPr/>
        </p:nvSpPr>
        <p:spPr>
          <a:xfrm>
            <a:off x="19348" y="4019407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当收敛域大于和函数的定义域时，一定要补齐收敛值；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这时常常需要分段表示；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本题还可以用求导当或凑积分法做。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1651929-6E90-47BC-AEE4-2A0CD582AF4A}"/>
              </a:ext>
            </a:extLst>
          </p:cNvPr>
          <p:cNvCxnSpPr/>
          <p:nvPr/>
        </p:nvCxnSpPr>
        <p:spPr>
          <a:xfrm>
            <a:off x="13335" y="1691387"/>
            <a:ext cx="9130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BC19E6F0-A3E8-4394-943E-9AA34AF7E323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89758795"/>
              </p:ext>
            </p:extLst>
          </p:nvPr>
        </p:nvGraphicFramePr>
        <p:xfrm>
          <a:off x="1904121" y="2608091"/>
          <a:ext cx="5273211" cy="129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1" name="Equation" r:id="rId39" imgW="202387200" imgH="45110400" progId="Equation.DSMT4">
                  <p:embed/>
                </p:oleObj>
              </mc:Choice>
              <mc:Fallback>
                <p:oleObj name="Equation" r:id="rId39" imgW="202387200" imgH="451104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4121" y="2608091"/>
                        <a:ext cx="5273211" cy="129104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2">
            <a:extLst>
              <a:ext uri="{FF2B5EF4-FFF2-40B4-BE49-F238E27FC236}">
                <a16:creationId xmlns:a16="http://schemas.microsoft.com/office/drawing/2014/main" id="{6DE009C8-43F2-4995-9191-2FFF61702E79}"/>
              </a:ext>
            </a:extLst>
          </p:cNvPr>
          <p:cNvSpPr txBox="1"/>
          <p:nvPr>
            <p:custDataLst>
              <p:tags r:id="rId22"/>
            </p:custDataLst>
          </p:nvPr>
        </p:nvSpPr>
        <p:spPr bwMode="auto">
          <a:xfrm>
            <a:off x="655688" y="1874041"/>
            <a:ext cx="7950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</a:t>
            </a:r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D8CCDFE7-557F-416C-B86A-52BF788A96A5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263716"/>
              </p:ext>
            </p:extLst>
          </p:nvPr>
        </p:nvGraphicFramePr>
        <p:xfrm>
          <a:off x="1911110" y="1771022"/>
          <a:ext cx="3888413" cy="733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2" name="Equation" r:id="rId41" imgW="130454400" imgH="24384000" progId="Equation.DSMT4">
                  <p:embed/>
                </p:oleObj>
              </mc:Choice>
              <mc:Fallback>
                <p:oleObj name="Equation" r:id="rId41" imgW="130454400" imgH="243840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110" y="1771022"/>
                        <a:ext cx="3888413" cy="73369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">
            <a:extLst>
              <a:ext uri="{FF2B5EF4-FFF2-40B4-BE49-F238E27FC236}">
                <a16:creationId xmlns:a16="http://schemas.microsoft.com/office/drawing/2014/main" id="{35C0DE35-AF19-487D-937C-A36B394296D2}"/>
              </a:ext>
            </a:extLst>
          </p:cNvPr>
          <p:cNvSpPr txBox="1"/>
          <p:nvPr>
            <p:custDataLst>
              <p:tags r:id="rId24"/>
            </p:custDataLst>
          </p:nvPr>
        </p:nvSpPr>
        <p:spPr bwMode="auto">
          <a:xfrm>
            <a:off x="690880" y="2868631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所以</a:t>
            </a:r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16A37443-FA80-43CD-A2EF-14B2264D74D7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252627257"/>
              </p:ext>
            </p:extLst>
          </p:nvPr>
        </p:nvGraphicFramePr>
        <p:xfrm>
          <a:off x="6113848" y="2783672"/>
          <a:ext cx="951820" cy="331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3" name="Equation" r:id="rId43" imgW="33223200" imgH="11582400" progId="Equation.DSMT4">
                  <p:embed/>
                </p:oleObj>
              </mc:Choice>
              <mc:Fallback>
                <p:oleObj name="Equation" r:id="rId43" imgW="33223200" imgH="115824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3848" y="2783672"/>
                        <a:ext cx="951820" cy="331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6A4BCA8A-7EAF-43E2-8C9A-487BCA2150BC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51751809"/>
              </p:ext>
            </p:extLst>
          </p:nvPr>
        </p:nvGraphicFramePr>
        <p:xfrm>
          <a:off x="6319753" y="3466518"/>
          <a:ext cx="628560" cy="21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4" name="Equation" r:id="rId45" imgW="21945600" imgH="7620000" progId="Equation.DSMT4">
                  <p:embed/>
                </p:oleObj>
              </mc:Choice>
              <mc:Fallback>
                <p:oleObj name="Equation" r:id="rId45" imgW="21945600" imgH="76200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9753" y="3466518"/>
                        <a:ext cx="628560" cy="2180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2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4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518535" y="53975"/>
            <a:ext cx="2922270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6463030" y="53975"/>
            <a:ext cx="2565400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1D4AEBF6-ADE4-4757-9F6C-B8BF21CCBFA9}"/>
              </a:ext>
            </a:extLst>
          </p:cNvPr>
          <p:cNvSpPr txBox="1"/>
          <p:nvPr/>
        </p:nvSpPr>
        <p:spPr>
          <a:xfrm>
            <a:off x="404336" y="499294"/>
            <a:ext cx="855988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53AA1A-D52F-4891-B8CB-E5A02CBE614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743200" y="499294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历史的天空</a:t>
            </a:r>
            <a:endParaRPr 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267917-14F1-4E1C-902C-86663BF6C8FA}"/>
              </a:ext>
            </a:extLst>
          </p:cNvPr>
          <p:cNvSpPr/>
          <p:nvPr/>
        </p:nvSpPr>
        <p:spPr>
          <a:xfrm>
            <a:off x="436993" y="1105356"/>
            <a:ext cx="8534390" cy="7078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1664-1665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牛顿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得到了正负有理指数幂的二项式定理，为无穷级数的研究开辟了广阔的前景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AD845B-295D-4982-BE5E-689C9311E7B6}"/>
              </a:ext>
            </a:extLst>
          </p:cNvPr>
          <p:cNvSpPr/>
          <p:nvPr/>
        </p:nvSpPr>
        <p:spPr>
          <a:xfrm>
            <a:off x="429831" y="1999199"/>
            <a:ext cx="8541552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苏格兰数学家</a:t>
            </a:r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格雷戈里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1671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年给出了若干三角函数和反三角函数的无穷级数展开式，其中有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1F51868-8930-4BAC-8F0E-6C14DA23A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F0174B1-8AB6-4BAE-B7F7-98D13D272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333503"/>
              </p:ext>
            </p:extLst>
          </p:nvPr>
        </p:nvGraphicFramePr>
        <p:xfrm>
          <a:off x="2823258" y="2340129"/>
          <a:ext cx="2065983" cy="43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2" name="Equation" r:id="rId10" imgW="1905000" imgH="419100" progId="Equation.DSMT4">
                  <p:embed/>
                </p:oleObj>
              </mc:Choice>
              <mc:Fallback>
                <p:oleObj name="Equation" r:id="rId10" imgW="1905000" imgH="41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3258" y="2340129"/>
                        <a:ext cx="2065983" cy="43762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313AA18F-1582-4E87-9C59-6AC712AD4BA2}"/>
              </a:ext>
            </a:extLst>
          </p:cNvPr>
          <p:cNvSpPr/>
          <p:nvPr/>
        </p:nvSpPr>
        <p:spPr>
          <a:xfrm>
            <a:off x="436994" y="2958015"/>
            <a:ext cx="85343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莱布尼兹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1713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年在致约翰·伯努利的信中提出了交错级数收敛的判别法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71FD0D-5164-49F9-A103-1E61DAE6AED3}"/>
              </a:ext>
            </a:extLst>
          </p:cNvPr>
          <p:cNvSpPr/>
          <p:nvPr/>
        </p:nvSpPr>
        <p:spPr>
          <a:xfrm>
            <a:off x="459072" y="3588633"/>
            <a:ext cx="853438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意大利数学家</a:t>
            </a:r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格兰迪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1703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年由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中令        得出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8DC898CD-8FCE-40B4-A868-5C6AEA389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0B34B40-A57C-4EAB-A2EC-53BC54ED6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70691"/>
              </p:ext>
            </p:extLst>
          </p:nvPr>
        </p:nvGraphicFramePr>
        <p:xfrm>
          <a:off x="4191047" y="3544762"/>
          <a:ext cx="1882386" cy="47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3" name="Equation" r:id="rId12" imgW="1562100" imgH="393700" progId="Equation.DSMT4">
                  <p:embed/>
                </p:oleObj>
              </mc:Choice>
              <mc:Fallback>
                <p:oleObj name="Equation" r:id="rId12" imgW="15621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47" y="3544762"/>
                        <a:ext cx="1882386" cy="4705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7">
            <a:extLst>
              <a:ext uri="{FF2B5EF4-FFF2-40B4-BE49-F238E27FC236}">
                <a16:creationId xmlns:a16="http://schemas.microsoft.com/office/drawing/2014/main" id="{69CCCBF9-A47E-4CF3-A661-36C6244C1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3418F8C6-E6F2-44C1-BEAB-5F5F9CADA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7686"/>
              </p:ext>
            </p:extLst>
          </p:nvPr>
        </p:nvGraphicFramePr>
        <p:xfrm>
          <a:off x="6585539" y="3677530"/>
          <a:ext cx="448715" cy="24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4" name="Equation" r:id="rId14" imgW="329914" imgH="177646" progId="Equation.DSMT4">
                  <p:embed/>
                </p:oleObj>
              </mc:Choice>
              <mc:Fallback>
                <p:oleObj name="Equation" r:id="rId14" imgW="329914" imgH="177646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5539" y="3677530"/>
                        <a:ext cx="448715" cy="2435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9">
            <a:extLst>
              <a:ext uri="{FF2B5EF4-FFF2-40B4-BE49-F238E27FC236}">
                <a16:creationId xmlns:a16="http://schemas.microsoft.com/office/drawing/2014/main" id="{6714904B-BCB5-44E3-A2FC-9841E578D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0E548C92-B283-48B9-AA6B-DF94B08D22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944352"/>
              </p:ext>
            </p:extLst>
          </p:nvPr>
        </p:nvGraphicFramePr>
        <p:xfrm>
          <a:off x="7629022" y="3563863"/>
          <a:ext cx="1329613" cy="43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5" name="Equation" r:id="rId16" imgW="1155700" imgH="393700" progId="Equation.DSMT4">
                  <p:embed/>
                </p:oleObj>
              </mc:Choice>
              <mc:Fallback>
                <p:oleObj name="Equation" r:id="rId16" imgW="11557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9022" y="3563863"/>
                        <a:ext cx="1329613" cy="43239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>
            <a:extLst>
              <a:ext uri="{FF2B5EF4-FFF2-40B4-BE49-F238E27FC236}">
                <a16:creationId xmlns:a16="http://schemas.microsoft.com/office/drawing/2014/main" id="{30FD07D1-C088-469F-A3C9-8A62D6BB315C}"/>
              </a:ext>
            </a:extLst>
          </p:cNvPr>
          <p:cNvSpPr/>
          <p:nvPr/>
        </p:nvSpPr>
        <p:spPr>
          <a:xfrm>
            <a:off x="494041" y="4219379"/>
            <a:ext cx="853438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泰勒级数是</a:t>
            </a:r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泰勒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1712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年提出的，不过他也没有提出收敛域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ECB76EA-BCD2-40CA-8FA6-3D238AEA3C5A}"/>
              </a:ext>
            </a:extLst>
          </p:cNvPr>
          <p:cNvSpPr/>
          <p:nvPr/>
        </p:nvSpPr>
        <p:spPr>
          <a:xfrm>
            <a:off x="474131" y="4806275"/>
            <a:ext cx="8554299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zh-C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欧拉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1730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年开始对无穷级数产生了极大的兴趣，得到许多重要结果，并开始意识到收敛问题的重要性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CF2A086-826C-4459-B294-54F8B4ABBA83}"/>
              </a:ext>
            </a:extLst>
          </p:cNvPr>
          <p:cNvSpPr txBox="1"/>
          <p:nvPr/>
        </p:nvSpPr>
        <p:spPr>
          <a:xfrm>
            <a:off x="436993" y="5689733"/>
            <a:ext cx="8554299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欧拉的学生</a:t>
            </a:r>
            <a:r>
              <a:rPr lang="zh-CN" alt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拉格朗日研究</a:t>
            </a:r>
            <a:r>
              <a:rPr lang="zh-CN" altLang="en-US" sz="2000" b="1" dirty="0">
                <a:highlight>
                  <a:srgbClr val="EEEDED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级数的余项</a:t>
            </a:r>
            <a:r>
              <a:rPr lang="en-US" altLang="zh-CN" sz="2000" dirty="0"/>
              <a:t>………………………………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90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" grpId="0" animBg="1"/>
      <p:bldP spid="13" grpId="0" animBg="1"/>
      <p:bldP spid="20" grpId="0" animBg="1"/>
      <p:bldP spid="21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 bwMode="auto">
          <a:xfrm>
            <a:off x="395536" y="1077630"/>
            <a:ext cx="6736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．幂级数                   的收敛域是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．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913890" y="918210"/>
          <a:ext cx="1402715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1" name="Equation" r:id="rId30" imgW="39624000" imgH="21945600" progId="Equation.DSMT4">
                  <p:embed/>
                </p:oleObj>
              </mc:Choice>
              <mc:Fallback>
                <p:oleObj name="Equation" r:id="rId30" imgW="39624000" imgH="21945600" progId="Equation.DSMT4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890" y="918210"/>
                        <a:ext cx="1402715" cy="772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4"/>
            </p:custDataLst>
          </p:nvPr>
        </p:nvSpPr>
        <p:spPr bwMode="auto">
          <a:xfrm>
            <a:off x="887854" y="1665039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 bwMode="auto">
          <a:xfrm>
            <a:off x="437446" y="2136590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109455254"/>
              </p:ext>
            </p:extLst>
          </p:nvPr>
        </p:nvGraphicFramePr>
        <p:xfrm>
          <a:off x="1141730" y="2193290"/>
          <a:ext cx="1057910" cy="4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2" name="Equation" r:id="rId32" imgW="29870400" imgH="11582400" progId="Equation.DSMT4">
                  <p:embed/>
                </p:oleObj>
              </mc:Choice>
              <mc:Fallback>
                <p:oleObj name="Equation" r:id="rId32" imgW="29870400" imgH="11582400" progId="Equation.DSMT4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730" y="2193290"/>
                        <a:ext cx="1057910" cy="410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74603367"/>
              </p:ext>
            </p:extLst>
          </p:nvPr>
        </p:nvGraphicFramePr>
        <p:xfrm>
          <a:off x="2226310" y="2003425"/>
          <a:ext cx="1006475" cy="73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3" name="Equation" r:id="rId34" imgW="28651200" imgH="21031200" progId="Equation.DSMT4">
                  <p:embed/>
                </p:oleObj>
              </mc:Choice>
              <mc:Fallback>
                <p:oleObj name="Equation" r:id="rId34" imgW="28651200" imgH="21031200" progId="Equation.DSMT4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310" y="2003425"/>
                        <a:ext cx="1006475" cy="7378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22802710"/>
              </p:ext>
            </p:extLst>
          </p:nvPr>
        </p:nvGraphicFramePr>
        <p:xfrm>
          <a:off x="3348355" y="1990725"/>
          <a:ext cx="56451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4" name="Equation" r:id="rId36" imgW="16154400" imgH="21336000" progId="Equation.DSMT4">
                  <p:embed/>
                </p:oleObj>
              </mc:Choice>
              <mc:Fallback>
                <p:oleObj name="Equation" r:id="rId36" imgW="16154400" imgH="21336000" progId="Equation.DSMT4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355" y="1990725"/>
                        <a:ext cx="56451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877904406"/>
              </p:ext>
            </p:extLst>
          </p:nvPr>
        </p:nvGraphicFramePr>
        <p:xfrm>
          <a:off x="4108450" y="1990725"/>
          <a:ext cx="143002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5" name="Equation" r:id="rId38" imgW="39928800" imgH="21336000" progId="Equation.DSMT4">
                  <p:embed/>
                </p:oleObj>
              </mc:Choice>
              <mc:Fallback>
                <p:oleObj name="Equation" r:id="rId38" imgW="39928800" imgH="21336000" progId="Equation.DSMT4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1990725"/>
                        <a:ext cx="143002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 bwMode="auto">
          <a:xfrm>
            <a:off x="5453891" y="2140834"/>
            <a:ext cx="2545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的和函数是（   ）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692642732"/>
              </p:ext>
            </p:extLst>
          </p:nvPr>
        </p:nvGraphicFramePr>
        <p:xfrm>
          <a:off x="890809" y="2928400"/>
          <a:ext cx="141541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6" name="Equation" r:id="rId40" imgW="42672000" imgH="11582400" progId="Equation.DSMT4">
                  <p:embed/>
                </p:oleObj>
              </mc:Choice>
              <mc:Fallback>
                <p:oleObj name="Equation" r:id="rId40" imgW="42672000" imgH="11582400" progId="Equation.DSMT4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809" y="2928400"/>
                        <a:ext cx="141541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517099401"/>
              </p:ext>
            </p:extLst>
          </p:nvPr>
        </p:nvGraphicFramePr>
        <p:xfrm>
          <a:off x="2739294" y="2928400"/>
          <a:ext cx="12922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7" name="Equation" r:id="rId42" imgW="38709600" imgH="11582400" progId="Equation.DSMT4">
                  <p:embed/>
                </p:oleObj>
              </mc:Choice>
              <mc:Fallback>
                <p:oleObj name="Equation" r:id="rId42" imgW="38709600" imgH="11582400" progId="Equation.DSMT4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294" y="2928400"/>
                        <a:ext cx="12922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73681139"/>
              </p:ext>
            </p:extLst>
          </p:nvPr>
        </p:nvGraphicFramePr>
        <p:xfrm>
          <a:off x="4429029" y="2937290"/>
          <a:ext cx="15900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8" name="Equation" r:id="rId44" imgW="48158400" imgH="11582400" progId="Equation.DSMT4">
                  <p:embed/>
                </p:oleObj>
              </mc:Choice>
              <mc:Fallback>
                <p:oleObj name="Equation" r:id="rId44" imgW="48158400" imgH="115824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029" y="2937290"/>
                        <a:ext cx="159004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300108142"/>
              </p:ext>
            </p:extLst>
          </p:nvPr>
        </p:nvGraphicFramePr>
        <p:xfrm>
          <a:off x="6639464" y="2928400"/>
          <a:ext cx="1670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29" name="Equation" r:id="rId46" imgW="50596800" imgH="11582400" progId="Equation.DSMT4">
                  <p:embed/>
                </p:oleObj>
              </mc:Choice>
              <mc:Fallback>
                <p:oleObj name="Equation" r:id="rId46" imgW="50596800" imgH="11582400" progId="Equation.DSMT4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464" y="2928400"/>
                        <a:ext cx="1670050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4"/>
          <p:cNvSpPr txBox="1"/>
          <p:nvPr>
            <p:custDataLst>
              <p:tags r:id="rId15"/>
            </p:custDataLst>
          </p:nvPr>
        </p:nvSpPr>
        <p:spPr bwMode="auto">
          <a:xfrm>
            <a:off x="890809" y="3618855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208270" y="1101725"/>
          <a:ext cx="820420" cy="41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0" name="Equation" r:id="rId48" imgW="23164800" imgH="11582400" progId="Equation.DSMT4">
                  <p:embed/>
                </p:oleObj>
              </mc:Choice>
              <mc:Fallback>
                <p:oleObj name="Equation" r:id="rId48" imgW="23164800" imgH="11582400" progId="Equation.DSMT4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270" y="1101725"/>
                        <a:ext cx="820420" cy="4102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6"/>
          <p:cNvSpPr txBox="1"/>
          <p:nvPr>
            <p:custDataLst>
              <p:tags r:id="rId17"/>
            </p:custDataLst>
          </p:nvPr>
        </p:nvSpPr>
        <p:spPr bwMode="auto">
          <a:xfrm>
            <a:off x="2085509" y="3626213"/>
            <a:ext cx="708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</a:p>
        </p:txBody>
      </p:sp>
      <p:sp>
        <p:nvSpPr>
          <p:cNvPr id="30" name="任意多边形 29"/>
          <p:cNvSpPr/>
          <p:nvPr>
            <p:custDataLst>
              <p:tags r:id="rId18"/>
            </p:custDataLst>
          </p:nvPr>
        </p:nvSpPr>
        <p:spPr>
          <a:xfrm>
            <a:off x="5289454" y="2790605"/>
            <a:ext cx="423545" cy="768985"/>
          </a:xfrm>
          <a:custGeom>
            <a:avLst/>
            <a:gdLst>
              <a:gd name="connsiteX0" fmla="*/ 0 w 1356527"/>
              <a:gd name="connsiteY0" fmla="*/ 864158 h 1031559"/>
              <a:gd name="connsiteX1" fmla="*/ 391885 w 1356527"/>
              <a:gd name="connsiteY1" fmla="*/ 1004835 h 1031559"/>
              <a:gd name="connsiteX2" fmla="*/ 884255 w 1356527"/>
              <a:gd name="connsiteY2" fmla="*/ 391886 h 1031559"/>
              <a:gd name="connsiteX3" fmla="*/ 1356527 w 1356527"/>
              <a:gd name="connsiteY3" fmla="*/ 0 h 103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527" h="1031559">
                <a:moveTo>
                  <a:pt x="0" y="864158"/>
                </a:moveTo>
                <a:cubicBezTo>
                  <a:pt x="122254" y="973852"/>
                  <a:pt x="244509" y="1083547"/>
                  <a:pt x="391885" y="1004835"/>
                </a:cubicBezTo>
                <a:cubicBezTo>
                  <a:pt x="539261" y="926123"/>
                  <a:pt x="723481" y="559358"/>
                  <a:pt x="884255" y="391886"/>
                </a:cubicBezTo>
                <a:cubicBezTo>
                  <a:pt x="1045029" y="224414"/>
                  <a:pt x="1200778" y="112207"/>
                  <a:pt x="1356527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28"/>
          <p:cNvSpPr txBox="1"/>
          <p:nvPr>
            <p:custDataLst>
              <p:tags r:id="rId19"/>
            </p:custDataLst>
          </p:nvPr>
        </p:nvSpPr>
        <p:spPr bwMode="auto">
          <a:xfrm>
            <a:off x="2983161" y="3644901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提示：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633743413"/>
              </p:ext>
            </p:extLst>
          </p:nvPr>
        </p:nvGraphicFramePr>
        <p:xfrm>
          <a:off x="3925792" y="3562163"/>
          <a:ext cx="1430020" cy="686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31" name="Equation" r:id="rId50" imgW="45720000" imgH="21945600" progId="Equation.DSMT4">
                  <p:embed/>
                </p:oleObj>
              </mc:Choice>
              <mc:Fallback>
                <p:oleObj name="Equation" r:id="rId50" imgW="45720000" imgH="21945600" progId="Equation.DSMT4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792" y="3562163"/>
                        <a:ext cx="1430020" cy="6867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0"/>
          <p:cNvSpPr txBox="1"/>
          <p:nvPr>
            <p:custDataLst>
              <p:tags r:id="rId21"/>
            </p:custDataLst>
          </p:nvPr>
        </p:nvSpPr>
        <p:spPr bwMode="auto">
          <a:xfrm>
            <a:off x="5327650" y="3644901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两边积分</a:t>
            </a:r>
          </a:p>
        </p:txBody>
      </p:sp>
      <p:sp>
        <p:nvSpPr>
          <p:cNvPr id="59" name="矩形 58"/>
          <p:cNvSpPr/>
          <p:nvPr>
            <p:custDataLst>
              <p:tags r:id="rId22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</a:t>
            </a:r>
          </a:p>
        </p:txBody>
      </p:sp>
      <p:sp>
        <p:nvSpPr>
          <p:cNvPr id="49" name="矩形 48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1EA0384-6C40-4E99-8BDF-65B4FC56F76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FBE66BC-4322-49A8-8F05-9CAAE059B70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1E5487D-4EF7-4084-9D10-94C715788F5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6BE215F-5B42-4FF7-9C32-993B56BE569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9" grpId="0"/>
      <p:bldP spid="30" grpId="0" bldLvl="0" animBg="1"/>
      <p:bldP spid="31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1946703" y="1102174"/>
            <a:ext cx="5454650" cy="1485900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将函数展开成幂级数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838995" y="26718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15" name="Text Box 5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147666" y="3210595"/>
            <a:ext cx="6795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一、了解函数展开为泰勒级数的充分必要条件；</a:t>
            </a:r>
            <a:endParaRPr kumimoji="1"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4864EB4A-BA8A-4122-B616-29458DE4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666" y="5042880"/>
            <a:ext cx="7744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三、了解利用函数的幂级数展开式进行近似计算的思想。</a:t>
            </a:r>
            <a:endParaRPr kumimoji="1"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6BB2E573-2D6C-41AE-8BFB-82D341BD7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666" y="3771753"/>
            <a:ext cx="7744408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二、掌握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 </a:t>
            </a:r>
            <a:r>
              <a:rPr lang="en-US" altLang="zh-CN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cos </a:t>
            </a:r>
            <a:r>
              <a:rPr lang="en-US" altLang="zh-CN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 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ln (1+</a:t>
            </a:r>
            <a:r>
              <a:rPr lang="en-US" altLang="zh-CN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与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(1+</a:t>
            </a:r>
            <a:r>
              <a:rPr lang="en-US" altLang="zh-CN" sz="2400" b="1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 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等麦克劳林展开式，会用它们将一些简单函数间接展开成幂级数；</a:t>
            </a:r>
            <a:endParaRPr kumimoji="1"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428625"/>
            <a:ext cx="384683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一.幂级数展开定理</a:t>
            </a:r>
            <a:endParaRPr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376586937"/>
              </p:ext>
            </p:extLst>
          </p:nvPr>
        </p:nvGraphicFramePr>
        <p:xfrm>
          <a:off x="354682" y="2398411"/>
          <a:ext cx="1710775" cy="39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4" name="Equation" r:id="rId25" imgW="2642870" imgH="523875" progId="Equation.3">
                  <p:embed/>
                </p:oleObj>
              </mc:Choice>
              <mc:Fallback>
                <p:oleObj name="Equation" r:id="rId25" imgW="2642870" imgH="523875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682" y="2398411"/>
                        <a:ext cx="1710775" cy="3918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0487868"/>
              </p:ext>
            </p:extLst>
          </p:nvPr>
        </p:nvGraphicFramePr>
        <p:xfrm>
          <a:off x="2074001" y="2394460"/>
          <a:ext cx="2017865" cy="3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5" name="Equation" r:id="rId27" imgW="2799080" imgH="523875" progId="Equation.3">
                  <p:embed/>
                </p:oleObj>
              </mc:Choice>
              <mc:Fallback>
                <p:oleObj name="Equation" r:id="rId27" imgW="2799080" imgH="523875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001" y="2394460"/>
                        <a:ext cx="2017865" cy="39184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20071003"/>
              </p:ext>
            </p:extLst>
          </p:nvPr>
        </p:nvGraphicFramePr>
        <p:xfrm>
          <a:off x="4100410" y="2317575"/>
          <a:ext cx="1628649" cy="64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6" name="Equation" r:id="rId29" imgW="2799080" imgH="1104265" progId="Equation.3">
                  <p:embed/>
                </p:oleObj>
              </mc:Choice>
              <mc:Fallback>
                <p:oleObj name="Equation" r:id="rId29" imgW="2799080" imgH="1104265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410" y="2317575"/>
                        <a:ext cx="1628649" cy="64116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022218140"/>
              </p:ext>
            </p:extLst>
          </p:nvPr>
        </p:nvGraphicFramePr>
        <p:xfrm>
          <a:off x="5737603" y="2328250"/>
          <a:ext cx="2226467" cy="634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7" name="Equation" r:id="rId31" imgW="4181475" imgH="1193165" progId="Equation.3">
                  <p:embed/>
                </p:oleObj>
              </mc:Choice>
              <mc:Fallback>
                <p:oleObj name="Equation" r:id="rId31" imgW="4181475" imgH="1193165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603" y="2328250"/>
                        <a:ext cx="2226467" cy="63463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64880792"/>
              </p:ext>
            </p:extLst>
          </p:nvPr>
        </p:nvGraphicFramePr>
        <p:xfrm>
          <a:off x="7972614" y="2461594"/>
          <a:ext cx="890192" cy="3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8" name="Equation" r:id="rId33" imgW="1371600" imgH="523875" progId="Equation.3">
                  <p:embed/>
                </p:oleObj>
              </mc:Choice>
              <mc:Fallback>
                <p:oleObj name="Equation" r:id="rId33" imgW="1371600" imgH="523875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614" y="2461594"/>
                        <a:ext cx="890192" cy="3387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95267" y="3200845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39362339"/>
              </p:ext>
            </p:extLst>
          </p:nvPr>
        </p:nvGraphicFramePr>
        <p:xfrm>
          <a:off x="1613950" y="3903642"/>
          <a:ext cx="102362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9" name="Equation" r:id="rId35" imgW="1383030" imgH="523875" progId="Equation.3">
                  <p:embed/>
                </p:oleObj>
              </mc:Choice>
              <mc:Fallback>
                <p:oleObj name="Equation" r:id="rId35" imgW="1383030" imgH="523875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3950" y="3903642"/>
                        <a:ext cx="1023620" cy="385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090567" y="3905167"/>
            <a:ext cx="304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之间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8859" y="4546430"/>
            <a:ext cx="29702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拉格朗日余项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17300048"/>
              </p:ext>
            </p:extLst>
          </p:nvPr>
        </p:nvGraphicFramePr>
        <p:xfrm>
          <a:off x="2676582" y="3715388"/>
          <a:ext cx="2275965" cy="76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0" name="Equation" r:id="rId37" imgW="3557270" imgH="1193165" progId="Equation.3">
                  <p:embed/>
                </p:oleObj>
              </mc:Choice>
              <mc:Fallback>
                <p:oleObj name="Equation" r:id="rId37" imgW="3557270" imgH="1193165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82" y="3715388"/>
                        <a:ext cx="2275965" cy="76195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648602" y="1617328"/>
            <a:ext cx="25254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则在该邻域内有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94949" y="1637888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若函数</a:t>
            </a:r>
          </a:p>
        </p:txBody>
      </p:sp>
      <p:graphicFrame>
        <p:nvGraphicFramePr>
          <p:cNvPr id="19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584286775"/>
              </p:ext>
            </p:extLst>
          </p:nvPr>
        </p:nvGraphicFramePr>
        <p:xfrm>
          <a:off x="1514171" y="1682779"/>
          <a:ext cx="1167102" cy="42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1" name="Equation" r:id="rId39" imgW="647640" imgH="228600" progId="Equation.DSMT4">
                  <p:embed/>
                </p:oleObj>
              </mc:Choice>
              <mc:Fallback>
                <p:oleObj name="Equation" r:id="rId39" imgW="647640" imgH="22860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171" y="1682779"/>
                        <a:ext cx="1167102" cy="4203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81273" y="1625151"/>
            <a:ext cx="416496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的某邻域内具有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阶导数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21" name="Text Box 1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318859" y="3185922"/>
            <a:ext cx="456610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此式称为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阶泰勒公式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D36532-92B4-4543-8E78-450FA16C8BF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2A93100-D596-44C2-87A2-195A2C169B9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51EC09-6349-4DEB-A86D-2E472CC2940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F7EEA50-D0EA-4783-AFC3-985485C9EF1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53DD3B6B-8928-4D0E-854F-BAC8455397EB}"/>
              </a:ext>
            </a:extLst>
          </p:cNvPr>
          <p:cNvSpPr txBox="1"/>
          <p:nvPr/>
        </p:nvSpPr>
        <p:spPr>
          <a:xfrm>
            <a:off x="3369" y="1038749"/>
            <a:ext cx="384346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回顾：</a:t>
            </a:r>
          </a:p>
        </p:txBody>
      </p:sp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59CA351D-230E-466D-ADFA-77768B44D996}"/>
              </a:ext>
            </a:extLst>
          </p:cNvPr>
          <p:cNvSpPr/>
          <p:nvPr/>
        </p:nvSpPr>
        <p:spPr>
          <a:xfrm>
            <a:off x="6401435" y="472352"/>
            <a:ext cx="2461371" cy="1359171"/>
          </a:xfrm>
          <a:prstGeom prst="cloudCallout">
            <a:avLst>
              <a:gd name="adj1" fmla="val -73525"/>
              <a:gd name="adj2" fmla="val 34220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历史上是先有泰勒级数，再有泰勒中值定理的。</a:t>
            </a:r>
          </a:p>
        </p:txBody>
      </p:sp>
      <p:sp>
        <p:nvSpPr>
          <p:cNvPr id="33" name="思想气泡: 云 32">
            <a:extLst>
              <a:ext uri="{FF2B5EF4-FFF2-40B4-BE49-F238E27FC236}">
                <a16:creationId xmlns:a16="http://schemas.microsoft.com/office/drawing/2014/main" id="{D72792A3-EBE8-4F53-84A3-2C1688BFFFD9}"/>
              </a:ext>
            </a:extLst>
          </p:cNvPr>
          <p:cNvSpPr/>
          <p:nvPr/>
        </p:nvSpPr>
        <p:spPr>
          <a:xfrm>
            <a:off x="4595267" y="4902551"/>
            <a:ext cx="2461371" cy="1359171"/>
          </a:xfrm>
          <a:prstGeom prst="cloudCallout">
            <a:avLst>
              <a:gd name="adj1" fmla="val -86793"/>
              <a:gd name="adj2" fmla="val -48159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若 </a:t>
            </a:r>
            <a:r>
              <a:rPr lang="en-US" altLang="zh-CN" sz="1400" i="1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存在任意阶导数，则它应有更完美的表达式吧。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1" grpId="0" build="p" autoUpdateAnimBg="0" advAuto="0"/>
      <p:bldP spid="12" grpId="0" autoUpdateAnimBg="0"/>
      <p:bldP spid="14" grpId="0" autoUpdateAnimBg="0"/>
      <p:bldP spid="15" grpId="0" build="p" autoUpdateAnimBg="0"/>
      <p:bldP spid="20" grpId="0" build="p" autoUpdateAnimBg="0" advAuto="0"/>
      <p:bldP spid="21" grpId="0" build="p" autoUpdateAnimBg="0"/>
      <p:bldP spid="31" grpId="0" animBg="1"/>
      <p:bldP spid="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一.幂级数展开定理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71FC26-7BA9-4C4B-98D1-E12789D2C50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633C69-96CE-4A76-83E8-9096BC8717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09ABFE-7E73-43C7-A08E-BE87A242655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EDEDE-F63A-4DDB-BCAC-632AE449C89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9581C2B6-767E-41BC-AF83-1E740681E2AA}"/>
              </a:ext>
            </a:extLst>
          </p:cNvPr>
          <p:cNvSpPr txBox="1"/>
          <p:nvPr/>
        </p:nvSpPr>
        <p:spPr>
          <a:xfrm>
            <a:off x="23909" y="480567"/>
            <a:ext cx="620894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泰勒的思想：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C9FD2222-8B43-44F0-A257-24D086C10BD7}"/>
              </a:ext>
            </a:extLst>
          </p:cNvPr>
          <p:cNvSpPr txBox="1"/>
          <p:nvPr/>
        </p:nvSpPr>
        <p:spPr>
          <a:xfrm>
            <a:off x="23908" y="2173763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解决的办法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6BCEF88A-66B5-4764-B20E-3817AE005718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78819" y="1157296"/>
            <a:ext cx="395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给定一个任意阶可导的函数        </a:t>
            </a:r>
          </a:p>
        </p:txBody>
      </p:sp>
      <p:sp>
        <p:nvSpPr>
          <p:cNvPr id="18" name="Rectangle 211">
            <a:extLst>
              <a:ext uri="{FF2B5EF4-FFF2-40B4-BE49-F238E27FC236}">
                <a16:creationId xmlns:a16="http://schemas.microsoft.com/office/drawing/2014/main" id="{C723F258-9A96-4627-B798-CA422C358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B0A408E-A2F5-47A8-8950-2F3D62D5C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092974"/>
              </p:ext>
            </p:extLst>
          </p:nvPr>
        </p:nvGraphicFramePr>
        <p:xfrm>
          <a:off x="4228173" y="1178269"/>
          <a:ext cx="659957" cy="38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1" name="Equation" r:id="rId17" imgW="342751" imgH="203112" progId="Equation.DSMT4">
                  <p:embed/>
                </p:oleObj>
              </mc:Choice>
              <mc:Fallback>
                <p:oleObj name="Equation" r:id="rId17" imgW="342751" imgH="203112" progId="Equation.DSMT4">
                  <p:embed/>
                  <p:pic>
                    <p:nvPicPr>
                      <p:cNvPr id="0" name="Object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8173" y="1178269"/>
                        <a:ext cx="659957" cy="38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13">
            <a:extLst>
              <a:ext uri="{FF2B5EF4-FFF2-40B4-BE49-F238E27FC236}">
                <a16:creationId xmlns:a16="http://schemas.microsoft.com/office/drawing/2014/main" id="{645277F0-A705-4CC4-A6A8-492CB5609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4C2F534-8DBC-4F20-ACDC-0F3E94DA2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098203"/>
              </p:ext>
            </p:extLst>
          </p:nvPr>
        </p:nvGraphicFramePr>
        <p:xfrm>
          <a:off x="150880" y="1547377"/>
          <a:ext cx="1279525" cy="65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2" name="Equation" r:id="rId19" imgW="927000" imgH="431640" progId="Equation.DSMT4">
                  <p:embed/>
                </p:oleObj>
              </mc:Choice>
              <mc:Fallback>
                <p:oleObj name="Equation" r:id="rId19" imgW="927000" imgH="431640" progId="Equation.DSMT4">
                  <p:embed/>
                  <p:pic>
                    <p:nvPicPr>
                      <p:cNvPr id="0" name="Object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80" y="1547377"/>
                        <a:ext cx="1279525" cy="653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57C745AA-C027-4805-B7FF-30081561D226}"/>
              </a:ext>
            </a:extLst>
          </p:cNvPr>
          <p:cNvSpPr/>
          <p:nvPr/>
        </p:nvSpPr>
        <p:spPr>
          <a:xfrm>
            <a:off x="1416211" y="1667214"/>
            <a:ext cx="6311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它在某个区间内收敛，且其和函数恰为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?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7D91E5AD-C854-4ACF-9502-CF9132587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092320"/>
              </p:ext>
            </p:extLst>
          </p:nvPr>
        </p:nvGraphicFramePr>
        <p:xfrm>
          <a:off x="6687276" y="1712944"/>
          <a:ext cx="659957" cy="38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3" name="Equation" r:id="rId21" imgW="342751" imgH="203112" progId="Equation.DSMT4">
                  <p:embed/>
                </p:oleObj>
              </mc:Choice>
              <mc:Fallback>
                <p:oleObj name="Equation" r:id="rId21" imgW="342751" imgH="203112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1B0A408E-A2F5-47A8-8950-2F3D62D5C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276" y="1712944"/>
                        <a:ext cx="659957" cy="384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215">
            <a:extLst>
              <a:ext uri="{FF2B5EF4-FFF2-40B4-BE49-F238E27FC236}">
                <a16:creationId xmlns:a16="http://schemas.microsoft.com/office/drawing/2014/main" id="{1D52A816-AFAC-4921-B905-DA31EA1C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86909938-155A-41F9-940A-B0134E6BF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43127"/>
              </p:ext>
            </p:extLst>
          </p:nvPr>
        </p:nvGraphicFramePr>
        <p:xfrm>
          <a:off x="1453174" y="2780105"/>
          <a:ext cx="4741293" cy="424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4" name="Equation" r:id="rId22" imgW="2654300" imgH="241300" progId="Equation.DSMT4">
                  <p:embed/>
                </p:oleObj>
              </mc:Choice>
              <mc:Fallback>
                <p:oleObj name="Equation" r:id="rId22" imgW="2654300" imgH="241300" progId="Equation.DSMT4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174" y="2780105"/>
                        <a:ext cx="4741293" cy="4248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BE76307F-E7BE-420E-B54B-0823791855B1}"/>
              </a:ext>
            </a:extLst>
          </p:cNvPr>
          <p:cNvSpPr/>
          <p:nvPr/>
        </p:nvSpPr>
        <p:spPr>
          <a:xfrm>
            <a:off x="816444" y="276169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设</a:t>
            </a:r>
            <a:endParaRPr lang="zh-CN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96856DF-43EF-4CA7-9E82-15BE8B26FE6C}"/>
              </a:ext>
            </a:extLst>
          </p:cNvPr>
          <p:cNvSpPr/>
          <p:nvPr/>
        </p:nvSpPr>
        <p:spPr>
          <a:xfrm>
            <a:off x="816444" y="32233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则</a:t>
            </a:r>
          </a:p>
        </p:txBody>
      </p:sp>
      <p:sp>
        <p:nvSpPr>
          <p:cNvPr id="38" name="Rectangle 221">
            <a:extLst>
              <a:ext uri="{FF2B5EF4-FFF2-40B4-BE49-F238E27FC236}">
                <a16:creationId xmlns:a16="http://schemas.microsoft.com/office/drawing/2014/main" id="{1823F8E7-F69A-4DBC-B699-2226B9D92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2D267F61-5B89-458B-B8C5-89529AE83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362371"/>
              </p:ext>
            </p:extLst>
          </p:nvPr>
        </p:nvGraphicFramePr>
        <p:xfrm>
          <a:off x="1453174" y="3231536"/>
          <a:ext cx="5234102" cy="424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5" name="Equation" r:id="rId24" imgW="2933700" imgH="241300" progId="Equation.DSMT4">
                  <p:embed/>
                </p:oleObj>
              </mc:Choice>
              <mc:Fallback>
                <p:oleObj name="Equation" r:id="rId24" imgW="2933700" imgH="241300" progId="Equation.DSMT4">
                  <p:embed/>
                  <p:pic>
                    <p:nvPicPr>
                      <p:cNvPr id="0" name="Object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174" y="3231536"/>
                        <a:ext cx="5234102" cy="4248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23">
            <a:extLst>
              <a:ext uri="{FF2B5EF4-FFF2-40B4-BE49-F238E27FC236}">
                <a16:creationId xmlns:a16="http://schemas.microsoft.com/office/drawing/2014/main" id="{4619BEF0-1023-4255-9BAA-F7C926484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99E779A6-7615-48EC-A873-50EA316419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857295"/>
              </p:ext>
            </p:extLst>
          </p:nvPr>
        </p:nvGraphicFramePr>
        <p:xfrm>
          <a:off x="1484360" y="4464350"/>
          <a:ext cx="5013183" cy="424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6" name="Equation" r:id="rId26" imgW="2806700" imgH="241300" progId="Equation.DSMT4">
                  <p:embed/>
                </p:oleObj>
              </mc:Choice>
              <mc:Fallback>
                <p:oleObj name="Equation" r:id="rId26" imgW="2806700" imgH="241300" progId="Equation.DSMT4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60" y="4464350"/>
                        <a:ext cx="5013183" cy="4248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E56A7608-EA3C-4572-A483-5792EFE874EB}"/>
              </a:ext>
            </a:extLst>
          </p:cNvPr>
          <p:cNvSpPr/>
          <p:nvPr/>
        </p:nvSpPr>
        <p:spPr>
          <a:xfrm>
            <a:off x="2419100" y="4090843"/>
            <a:ext cx="1685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………………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02C6686-1A90-4507-8B31-0623B75316A8}"/>
                  </a:ext>
                </a:extLst>
              </p:cNvPr>
              <p:cNvSpPr/>
              <p:nvPr/>
            </p:nvSpPr>
            <p:spPr>
              <a:xfrm>
                <a:off x="816444" y="5093558"/>
                <a:ext cx="20114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即得</a:t>
                </a: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802C6686-1A90-4507-8B31-0623B7531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44" y="5093558"/>
                <a:ext cx="2011448" cy="461665"/>
              </a:xfrm>
              <a:prstGeom prst="rect">
                <a:avLst/>
              </a:prstGeom>
              <a:blipFill>
                <a:blip r:embed="rId28"/>
                <a:stretch>
                  <a:fillRect l="-4848" t="-9333" r="-2121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225">
            <a:extLst>
              <a:ext uri="{FF2B5EF4-FFF2-40B4-BE49-F238E27FC236}">
                <a16:creationId xmlns:a16="http://schemas.microsoft.com/office/drawing/2014/main" id="{11AD08C9-C0E0-4345-8805-611710924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3A786644-A3C6-418F-BF41-60DD8170E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401996"/>
              </p:ext>
            </p:extLst>
          </p:nvPr>
        </p:nvGraphicFramePr>
        <p:xfrm>
          <a:off x="2844651" y="5015662"/>
          <a:ext cx="1525495" cy="601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7" name="Equation" r:id="rId29" imgW="990170" imgH="393529" progId="Equation.DSMT4">
                  <p:embed/>
                </p:oleObj>
              </mc:Choice>
              <mc:Fallback>
                <p:oleObj name="Equation" r:id="rId29" imgW="990170" imgH="393529" progId="Equation.DSMT4">
                  <p:embed/>
                  <p:pic>
                    <p:nvPicPr>
                      <p:cNvPr id="0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651" y="5015662"/>
                        <a:ext cx="1525495" cy="6013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227">
            <a:extLst>
              <a:ext uri="{FF2B5EF4-FFF2-40B4-BE49-F238E27FC236}">
                <a16:creationId xmlns:a16="http://schemas.microsoft.com/office/drawing/2014/main" id="{61975BDA-4F1B-4F4D-8038-C3F2E244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D2949438-BB81-4BCE-B845-407EB4BC03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74283"/>
              </p:ext>
            </p:extLst>
          </p:nvPr>
        </p:nvGraphicFramePr>
        <p:xfrm>
          <a:off x="4401518" y="5188890"/>
          <a:ext cx="1367142" cy="312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8" name="Equation" r:id="rId31" imgW="876300" imgH="203200" progId="Equation.DSMT4">
                  <p:embed/>
                </p:oleObj>
              </mc:Choice>
              <mc:Fallback>
                <p:oleObj name="Equation" r:id="rId31" imgW="876300" imgH="203200" progId="Equation.DSMT4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518" y="5188890"/>
                        <a:ext cx="1367142" cy="312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8">
            <a:extLst>
              <a:ext uri="{FF2B5EF4-FFF2-40B4-BE49-F238E27FC236}">
                <a16:creationId xmlns:a16="http://schemas.microsoft.com/office/drawing/2014/main" id="{03D97AA1-B9DE-46A9-B32D-9D946256FB7D}"/>
              </a:ext>
            </a:extLst>
          </p:cNvPr>
          <p:cNvSpPr txBox="1"/>
          <p:nvPr/>
        </p:nvSpPr>
        <p:spPr>
          <a:xfrm>
            <a:off x="23908" y="5789850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唯一性得证了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6C347818-AC0A-4D45-A7A4-EBF403DB797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08" y="421472"/>
            <a:ext cx="1782279" cy="114177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3BBD4D0-F59F-4ACA-BBED-C9DBFDE9CD37}"/>
              </a:ext>
            </a:extLst>
          </p:cNvPr>
          <p:cNvSpPr/>
          <p:nvPr/>
        </p:nvSpPr>
        <p:spPr>
          <a:xfrm>
            <a:off x="4715289" y="1147309"/>
            <a:ext cx="3113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是否存在一个幂级数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3" name="Object 9">
            <a:extLst>
              <a:ext uri="{FF2B5EF4-FFF2-40B4-BE49-F238E27FC236}">
                <a16:creationId xmlns:a16="http://schemas.microsoft.com/office/drawing/2014/main" id="{AC13033E-1676-4965-8423-F0BB5D6D71AD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139792847"/>
              </p:ext>
            </p:extLst>
          </p:nvPr>
        </p:nvGraphicFramePr>
        <p:xfrm>
          <a:off x="7936059" y="3147902"/>
          <a:ext cx="1062215" cy="3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9" name="Equation" r:id="rId34" imgW="698400" imgH="228600" progId="Equation.DSMT4">
                  <p:embed/>
                </p:oleObj>
              </mc:Choice>
              <mc:Fallback>
                <p:oleObj name="Equation" r:id="rId34" imgW="698400" imgH="22860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6059" y="3147902"/>
                        <a:ext cx="1062215" cy="3494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1">
            <a:extLst>
              <a:ext uri="{FF2B5EF4-FFF2-40B4-BE49-F238E27FC236}">
                <a16:creationId xmlns:a16="http://schemas.microsoft.com/office/drawing/2014/main" id="{D65BC186-9D16-438D-AF69-8859124283D0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49026484"/>
              </p:ext>
            </p:extLst>
          </p:nvPr>
        </p:nvGraphicFramePr>
        <p:xfrm>
          <a:off x="7955320" y="3543872"/>
          <a:ext cx="1062216" cy="42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0" name="Equation" r:id="rId36" imgW="1993680" imgH="761760" progId="Equation.DSMT4">
                  <p:embed/>
                </p:oleObj>
              </mc:Choice>
              <mc:Fallback>
                <p:oleObj name="Equation" r:id="rId36" imgW="1993680" imgH="761760" progId="Equation.DSMT4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5320" y="3543872"/>
                        <a:ext cx="1062216" cy="42736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5">
            <a:extLst>
              <a:ext uri="{FF2B5EF4-FFF2-40B4-BE49-F238E27FC236}">
                <a16:creationId xmlns:a16="http://schemas.microsoft.com/office/drawing/2014/main" id="{C780FCB4-6075-4431-89F9-ACD51AD74F4E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52586439"/>
              </p:ext>
            </p:extLst>
          </p:nvPr>
        </p:nvGraphicFramePr>
        <p:xfrm>
          <a:off x="7689951" y="4409350"/>
          <a:ext cx="1300642" cy="512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1" name="Equation" r:id="rId38" imgW="2209680" imgH="761760" progId="Equation.DSMT4">
                  <p:embed/>
                </p:oleObj>
              </mc:Choice>
              <mc:Fallback>
                <p:oleObj name="Equation" r:id="rId38" imgW="2209680" imgH="761760" progId="Equation.DSMT4">
                  <p:embed/>
                  <p:pic>
                    <p:nvPicPr>
                      <p:cNvPr id="1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951" y="4409350"/>
                        <a:ext cx="1300642" cy="5126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9">
            <a:extLst>
              <a:ext uri="{FF2B5EF4-FFF2-40B4-BE49-F238E27FC236}">
                <a16:creationId xmlns:a16="http://schemas.microsoft.com/office/drawing/2014/main" id="{E7C60D51-2D6F-4612-95C1-649E48A341DC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32403412"/>
              </p:ext>
            </p:extLst>
          </p:nvPr>
        </p:nvGraphicFramePr>
        <p:xfrm>
          <a:off x="7936060" y="2745001"/>
          <a:ext cx="1059650" cy="351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2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1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6060" y="2745001"/>
                        <a:ext cx="1059650" cy="35110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27">
            <a:extLst>
              <a:ext uri="{FF2B5EF4-FFF2-40B4-BE49-F238E27FC236}">
                <a16:creationId xmlns:a16="http://schemas.microsoft.com/office/drawing/2014/main" id="{921581B7-1BD2-4888-9E65-490038C118F6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290165616"/>
              </p:ext>
            </p:extLst>
          </p:nvPr>
        </p:nvGraphicFramePr>
        <p:xfrm>
          <a:off x="8139626" y="4052957"/>
          <a:ext cx="856084" cy="248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3" name="Equation" r:id="rId42" imgW="317160" imgH="101520" progId="Equation.DSMT4">
                  <p:embed/>
                </p:oleObj>
              </mc:Choice>
              <mc:Fallback>
                <p:oleObj name="Equation" r:id="rId42" imgW="317160" imgH="101520" progId="Equation.DSMT4">
                  <p:embed/>
                  <p:pic>
                    <p:nvPicPr>
                      <p:cNvPr id="1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9626" y="4052957"/>
                        <a:ext cx="856084" cy="2488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28">
            <a:extLst>
              <a:ext uri="{FF2B5EF4-FFF2-40B4-BE49-F238E27FC236}">
                <a16:creationId xmlns:a16="http://schemas.microsoft.com/office/drawing/2014/main" id="{C94E367A-672F-4312-AB60-C049104F08FA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33105291"/>
              </p:ext>
            </p:extLst>
          </p:nvPr>
        </p:nvGraphicFramePr>
        <p:xfrm>
          <a:off x="8144864" y="4996390"/>
          <a:ext cx="856084" cy="227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4" name="Equation" r:id="rId44" imgW="317160" imgH="101520" progId="Equation.DSMT4">
                  <p:embed/>
                </p:oleObj>
              </mc:Choice>
              <mc:Fallback>
                <p:oleObj name="Equation" r:id="rId44" imgW="317160" imgH="101520" progId="Equation.DSMT4">
                  <p:embed/>
                  <p:pic>
                    <p:nvPicPr>
                      <p:cNvPr id="1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4864" y="4996390"/>
                        <a:ext cx="856084" cy="22723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6F1436C8-2E13-4D0E-B3B0-051EA9E5E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525292"/>
              </p:ext>
            </p:extLst>
          </p:nvPr>
        </p:nvGraphicFramePr>
        <p:xfrm>
          <a:off x="1476813" y="3723763"/>
          <a:ext cx="6162675" cy="447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5" name="Equation" r:id="rId46" imgW="3784320" imgH="279360" progId="Equation.DSMT4">
                  <p:embed/>
                </p:oleObj>
              </mc:Choice>
              <mc:Fallback>
                <p:oleObj name="Equation" r:id="rId46" imgW="3784320" imgH="27936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2D267F61-5B89-458B-B8C5-89529AE83D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813" y="3723763"/>
                        <a:ext cx="6162675" cy="4478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build="p" autoUpdateAnimBg="0"/>
      <p:bldP spid="33" grpId="0"/>
      <p:bldP spid="37" grpId="0"/>
      <p:bldP spid="39" grpId="0"/>
      <p:bldP spid="44" grpId="0"/>
      <p:bldP spid="45" grpId="0"/>
      <p:bldP spid="50" grpId="0" animBg="1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92629" y="1816849"/>
          <a:ext cx="910214" cy="34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6" name="Equation" r:id="rId24" imgW="1383030" imgH="523875" progId="Equation.3">
                  <p:embed/>
                </p:oleObj>
              </mc:Choice>
              <mc:Fallback>
                <p:oleObj name="Equation" r:id="rId24" imgW="1383030" imgH="523875" progId="Equation.3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629" y="1816849"/>
                        <a:ext cx="910214" cy="3424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786696" y="1817421"/>
          <a:ext cx="1839682" cy="342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7" name="Equation" r:id="rId26" imgW="2799080" imgH="523875" progId="Equation.3">
                  <p:embed/>
                </p:oleObj>
              </mc:Choice>
              <mc:Fallback>
                <p:oleObj name="Equation" r:id="rId26" imgW="2799080" imgH="523875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696" y="1817421"/>
                        <a:ext cx="1839682" cy="3424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626378" y="1670141"/>
          <a:ext cx="1598765" cy="62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8" name="Equation" r:id="rId28" imgW="2799080" imgH="1104265" progId="Equation.3">
                  <p:embed/>
                </p:oleObj>
              </mc:Choice>
              <mc:Fallback>
                <p:oleObj name="Equation" r:id="rId28" imgW="2799080" imgH="1104265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378" y="1670141"/>
                        <a:ext cx="1598765" cy="6292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250101" y="1638230"/>
          <a:ext cx="2632789" cy="68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9" name="Equation" r:id="rId30" imgW="1447560" imgH="457200" progId="Equation.DSMT4">
                  <p:embed/>
                </p:oleObj>
              </mc:Choice>
              <mc:Fallback>
                <p:oleObj name="Equation" r:id="rId30" imgW="1447560" imgH="4572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0101" y="1638230"/>
                        <a:ext cx="2632789" cy="6804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7720" y="2299405"/>
            <a:ext cx="29702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泰勒级数</a:t>
            </a:r>
            <a:r>
              <a:rPr lang="zh-CN" altLang="en-US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892290" y="1079118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90640" y="2831946"/>
            <a:ext cx="600204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泰勒级数又称为</a:t>
            </a: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麦克劳林级数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8240" y="4798850"/>
            <a:ext cx="5822950" cy="460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它的收敛域是什么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8240" y="5428452"/>
            <a:ext cx="5867400" cy="460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在收敛域上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和函数是否为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12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1350" y="1079118"/>
            <a:ext cx="1565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若函数</a:t>
            </a:r>
          </a:p>
        </p:txBody>
      </p:sp>
      <p:sp>
        <p:nvSpPr>
          <p:cNvPr id="13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88310" y="1077064"/>
            <a:ext cx="3992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的某邻域内具有任意阶导数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709871" y="1103565"/>
          <a:ext cx="126746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0" name="Equation" r:id="rId32" imgW="1772920" imgH="546100" progId="Equation.3">
                  <p:embed/>
                </p:oleObj>
              </mc:Choice>
              <mc:Fallback>
                <p:oleObj name="Equation" r:id="rId32" imgW="1772920" imgH="546100" progId="Equation.3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871" y="1103565"/>
                        <a:ext cx="126746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2127379" y="3328612"/>
          <a:ext cx="4470565" cy="724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1" name="Equation" r:id="rId34" imgW="3300730" imgH="535305" progId="Equation.DSMT4">
                  <p:embed/>
                </p:oleObj>
              </mc:Choice>
              <mc:Fallback>
                <p:oleObj name="Equation" r:id="rId34" imgW="3300730" imgH="535305" progId="Equation.DSMT4">
                  <p:embed/>
                  <p:pic>
                    <p:nvPicPr>
                      <p:cNvPr id="15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379" y="3328612"/>
                        <a:ext cx="4470565" cy="72482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>
            <p:custDataLst>
              <p:tags r:id="rId1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6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一.幂级数展开定理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71FC26-7BA9-4C4B-98D1-E12789D2C50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633C69-96CE-4A76-83E8-9096BC87173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09ABFE-7E73-43C7-A08E-BE87A242655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EDEDE-F63A-4DDB-BCAC-632AE449C89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9581C2B6-767E-41BC-AF83-1E740681E2AA}"/>
              </a:ext>
            </a:extLst>
          </p:cNvPr>
          <p:cNvSpPr txBox="1"/>
          <p:nvPr/>
        </p:nvSpPr>
        <p:spPr>
          <a:xfrm>
            <a:off x="23909" y="480567"/>
            <a:ext cx="620894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泰勒级数和麦克劳林级数的定义：</a:t>
            </a:r>
          </a:p>
        </p:txBody>
      </p:sp>
      <p:graphicFrame>
        <p:nvGraphicFramePr>
          <p:cNvPr id="29" name="Object 5">
            <a:extLst>
              <a:ext uri="{FF2B5EF4-FFF2-40B4-BE49-F238E27FC236}">
                <a16:creationId xmlns:a16="http://schemas.microsoft.com/office/drawing/2014/main" id="{027A84DF-DBCE-4FDB-B79C-6829FA6E5DFE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7907848" y="1853160"/>
          <a:ext cx="506429" cy="25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2" name="Equation" r:id="rId36" imgW="279360" imgH="139680" progId="Equation.DSMT4">
                  <p:embed/>
                </p:oleObj>
              </mc:Choice>
              <mc:Fallback>
                <p:oleObj name="Equation" r:id="rId36" imgW="279360" imgH="139680" progId="Equation.DSMT4">
                  <p:embed/>
                  <p:pic>
                    <p:nvPicPr>
                      <p:cNvPr id="29" name="Object 5">
                        <a:extLst>
                          <a:ext uri="{FF2B5EF4-FFF2-40B4-BE49-F238E27FC236}">
                            <a16:creationId xmlns:a16="http://schemas.microsoft.com/office/drawing/2014/main" id="{027A84DF-DBCE-4FDB-B79C-6829FA6E5D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7848" y="1853160"/>
                        <a:ext cx="506429" cy="25060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8">
            <a:extLst>
              <a:ext uri="{FF2B5EF4-FFF2-40B4-BE49-F238E27FC236}">
                <a16:creationId xmlns:a16="http://schemas.microsoft.com/office/drawing/2014/main" id="{C9FD2222-8B43-44F0-A257-24D086C10BD7}"/>
              </a:ext>
            </a:extLst>
          </p:cNvPr>
          <p:cNvSpPr txBox="1"/>
          <p:nvPr/>
        </p:nvSpPr>
        <p:spPr>
          <a:xfrm>
            <a:off x="0" y="4171887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待解决的问题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思想气泡: 云 16">
            <a:extLst>
              <a:ext uri="{FF2B5EF4-FFF2-40B4-BE49-F238E27FC236}">
                <a16:creationId xmlns:a16="http://schemas.microsoft.com/office/drawing/2014/main" id="{EA0745E4-0068-4BCA-A72F-EFE75F222080}"/>
              </a:ext>
            </a:extLst>
          </p:cNvPr>
          <p:cNvSpPr/>
          <p:nvPr/>
        </p:nvSpPr>
        <p:spPr>
          <a:xfrm>
            <a:off x="6763817" y="3753911"/>
            <a:ext cx="2238145" cy="1359171"/>
          </a:xfrm>
          <a:prstGeom prst="cloudCallout">
            <a:avLst>
              <a:gd name="adj1" fmla="val -61912"/>
              <a:gd name="adj2" fmla="val 25272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泰勒级数的收敛域就是函数的定义域吗？</a:t>
            </a:r>
          </a:p>
        </p:txBody>
      </p:sp>
    </p:spTree>
    <p:extLst>
      <p:ext uri="{BB962C8B-B14F-4D97-AF65-F5344CB8AC3E}">
        <p14:creationId xmlns:p14="http://schemas.microsoft.com/office/powerpoint/2010/main" val="181628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autoUpdateAnimBg="0"/>
      <p:bldP spid="8" grpId="0" build="p" autoUpdateAnimBg="0"/>
      <p:bldP spid="9" grpId="0" bldLvl="0" animBg="1" autoUpdateAnimBg="0"/>
      <p:bldP spid="10" grpId="0" bldLvl="0" animBg="1" autoUpdateAnimBg="0"/>
      <p:bldP spid="12" grpId="0"/>
      <p:bldP spid="13" grpId="0"/>
      <p:bldP spid="28" grpId="0" animBg="1"/>
      <p:bldP spid="30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95658" y="1643286"/>
            <a:ext cx="4085174" cy="460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定义域与收敛域不一致</a:t>
            </a:r>
          </a:p>
        </p:txBody>
      </p:sp>
      <p:sp>
        <p:nvSpPr>
          <p:cNvPr id="10" name="Text Box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86962" y="3646984"/>
            <a:ext cx="3749272" cy="4616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不是原来的函数了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5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一.幂级数展开定理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671FC26-7BA9-4C4B-98D1-E12789D2C50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A633C69-96CE-4A76-83E8-9096BC87173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09ABFE-7E73-43C7-A08E-BE87A242655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CEDEDE-F63A-4DDB-BCAC-632AE449C89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C9FD2222-8B43-44F0-A257-24D086C10BD7}"/>
              </a:ext>
            </a:extLst>
          </p:cNvPr>
          <p:cNvSpPr txBox="1"/>
          <p:nvPr/>
        </p:nvSpPr>
        <p:spPr>
          <a:xfrm>
            <a:off x="-3174" y="473711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反例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1" name="Object 4">
            <a:extLst>
              <a:ext uri="{FF2B5EF4-FFF2-40B4-BE49-F238E27FC236}">
                <a16:creationId xmlns:a16="http://schemas.microsoft.com/office/drawing/2014/main" id="{E9AA700B-7FC2-4342-97DE-2455BDC92DC8}"/>
              </a:ext>
            </a:extLst>
          </p:cNvPr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979638769"/>
              </p:ext>
            </p:extLst>
          </p:nvPr>
        </p:nvGraphicFramePr>
        <p:xfrm>
          <a:off x="789454" y="1011220"/>
          <a:ext cx="5673576" cy="67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5" name="Equation" r:id="rId15" imgW="3504960" imgH="419040" progId="Equation.DSMT4">
                  <p:embed/>
                </p:oleObj>
              </mc:Choice>
              <mc:Fallback>
                <p:oleObj name="Equation" r:id="rId15" imgW="3504960" imgH="41904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454" y="1011220"/>
                        <a:ext cx="5673576" cy="6745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>
            <a:extLst>
              <a:ext uri="{FF2B5EF4-FFF2-40B4-BE49-F238E27FC236}">
                <a16:creationId xmlns:a16="http://schemas.microsoft.com/office/drawing/2014/main" id="{BD405169-4A97-449B-9AFC-1F6857111CA5}"/>
              </a:ext>
            </a:extLst>
          </p:cNvPr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1352547"/>
              </p:ext>
            </p:extLst>
          </p:nvPr>
        </p:nvGraphicFramePr>
        <p:xfrm>
          <a:off x="686527" y="2818478"/>
          <a:ext cx="2220913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6" name="Equation" r:id="rId17" imgW="1371600" imgH="609480" progId="Equation.DSMT4">
                  <p:embed/>
                </p:oleObj>
              </mc:Choice>
              <mc:Fallback>
                <p:oleObj name="Equation" r:id="rId17" imgW="1371600" imgH="609480" progId="Equation.DSMT4">
                  <p:embed/>
                  <p:pic>
                    <p:nvPicPr>
                      <p:cNvPr id="31" name="Object 4">
                        <a:extLst>
                          <a:ext uri="{FF2B5EF4-FFF2-40B4-BE49-F238E27FC236}">
                            <a16:creationId xmlns:a16="http://schemas.microsoft.com/office/drawing/2014/main" id="{E9AA700B-7FC2-4342-97DE-2455BDC92D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27" y="2818478"/>
                        <a:ext cx="2220913" cy="9810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B9FCFF7-20A5-42E5-8761-04E86F99E31A}"/>
                  </a:ext>
                </a:extLst>
              </p:cNvPr>
              <p:cNvSpPr/>
              <p:nvPr/>
            </p:nvSpPr>
            <p:spPr>
              <a:xfrm>
                <a:off x="3101867" y="3102337"/>
                <a:ext cx="4022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有泰勒级数：</a:t>
                </a:r>
                <a14:m>
                  <m:oMath xmlns:m="http://schemas.openxmlformats.org/officeDocument/2006/math">
                    <m:r>
                      <a:rPr lang="en-US" altLang="zh-CN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0+0+0+⋯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B9FCFF7-20A5-42E5-8761-04E86F99E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867" y="3102337"/>
                <a:ext cx="4022383" cy="461665"/>
              </a:xfrm>
              <a:prstGeom prst="rect">
                <a:avLst/>
              </a:prstGeom>
              <a:blipFill>
                <a:blip r:embed="rId19"/>
                <a:stretch>
                  <a:fillRect l="-2424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8">
            <a:extLst>
              <a:ext uri="{FF2B5EF4-FFF2-40B4-BE49-F238E27FC236}">
                <a16:creationId xmlns:a16="http://schemas.microsoft.com/office/drawing/2014/main" id="{D9604A39-B933-430D-BABF-52FF723A00EE}"/>
              </a:ext>
            </a:extLst>
          </p:cNvPr>
          <p:cNvSpPr txBox="1"/>
          <p:nvPr/>
        </p:nvSpPr>
        <p:spPr>
          <a:xfrm>
            <a:off x="4639" y="2150477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反例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A599A7C2-233B-4DE9-9C78-A31CC64F9ADC}"/>
              </a:ext>
            </a:extLst>
          </p:cNvPr>
          <p:cNvSpPr txBox="1"/>
          <p:nvPr/>
        </p:nvSpPr>
        <p:spPr>
          <a:xfrm>
            <a:off x="13970" y="4145555"/>
            <a:ext cx="362637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“展开式”的定义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5" name="Object 10">
            <a:extLst>
              <a:ext uri="{FF2B5EF4-FFF2-40B4-BE49-F238E27FC236}">
                <a16:creationId xmlns:a16="http://schemas.microsoft.com/office/drawing/2014/main" id="{FC5ABEC9-D402-4147-A00E-02E5156EB8E9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095181816"/>
              </p:ext>
            </p:extLst>
          </p:nvPr>
        </p:nvGraphicFramePr>
        <p:xfrm>
          <a:off x="4499581" y="4668775"/>
          <a:ext cx="2799514" cy="67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7" name="Equation" r:id="rId20" imgW="5073650" imgH="1215390" progId="Equation.DSMT4">
                  <p:embed/>
                </p:oleObj>
              </mc:Choice>
              <mc:Fallback>
                <p:oleObj name="Equation" r:id="rId20" imgW="5073650" imgH="1215390" progId="Equation.DSMT4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581" y="4668775"/>
                        <a:ext cx="2799514" cy="6737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DBF6DF6A-D557-48B8-81F2-202532295172}"/>
              </a:ext>
            </a:extLst>
          </p:cNvPr>
          <p:cNvSpPr/>
          <p:nvPr/>
        </p:nvSpPr>
        <p:spPr>
          <a:xfrm>
            <a:off x="879470" y="4784847"/>
            <a:ext cx="37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若在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某邻域上成立等式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8EC5E3E-7C12-4110-B93D-37521349D95B}"/>
              </a:ext>
            </a:extLst>
          </p:cNvPr>
          <p:cNvSpPr/>
          <p:nvPr/>
        </p:nvSpPr>
        <p:spPr>
          <a:xfrm>
            <a:off x="314146" y="5420497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则称此式为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；也称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能展开成泰勒级数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67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30" grpId="0" animBg="1"/>
      <p:bldP spid="11" grpId="0"/>
      <p:bldP spid="33" grpId="0" animBg="1"/>
      <p:bldP spid="34" grpId="0" animBg="1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8">
            <a:extLst>
              <a:ext uri="{FF2B5EF4-FFF2-40B4-BE49-F238E27FC236}">
                <a16:creationId xmlns:a16="http://schemas.microsoft.com/office/drawing/2014/main" id="{BB75DB9D-858E-454F-B042-75083EF76695}"/>
              </a:ext>
            </a:extLst>
          </p:cNvPr>
          <p:cNvSpPr txBox="1"/>
          <p:nvPr/>
        </p:nvSpPr>
        <p:spPr>
          <a:xfrm>
            <a:off x="22492" y="454105"/>
            <a:ext cx="9099015" cy="22118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4D592934-2E16-4610-B5E4-41E4BF0FE619}"/>
              </a:ext>
            </a:extLst>
          </p:cNvPr>
          <p:cNvSpPr txBox="1"/>
          <p:nvPr/>
        </p:nvSpPr>
        <p:spPr>
          <a:xfrm>
            <a:off x="69432" y="455680"/>
            <a:ext cx="478144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10.2.5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幂级数收敛定理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61045" y="1096460"/>
            <a:ext cx="32692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内具有各阶导数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79212667"/>
              </p:ext>
            </p:extLst>
          </p:nvPr>
        </p:nvGraphicFramePr>
        <p:xfrm>
          <a:off x="5163600" y="1190498"/>
          <a:ext cx="597445" cy="298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2" name="Equation" r:id="rId34" imgW="20726400" imgH="10363200" progId="Equation.DSMT4">
                  <p:embed/>
                </p:oleObj>
              </mc:Choice>
              <mc:Fallback>
                <p:oleObj name="Equation" r:id="rId34" imgW="20726400" imgH="10363200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600" y="1190498"/>
                        <a:ext cx="597445" cy="2989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0381" y="1563733"/>
            <a:ext cx="51601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在该邻域内能展开成泰勒级数的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充要</a:t>
            </a:r>
          </a:p>
        </p:txBody>
      </p:sp>
      <p:sp>
        <p:nvSpPr>
          <p:cNvPr id="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064124" y="1563479"/>
            <a:ext cx="40573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的泰勒公式中的</a:t>
            </a:r>
          </a:p>
        </p:txBody>
      </p:sp>
      <p:sp>
        <p:nvSpPr>
          <p:cNvPr id="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0381" y="1982762"/>
            <a:ext cx="176995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余项满足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40591132"/>
              </p:ext>
            </p:extLst>
          </p:nvPr>
        </p:nvGraphicFramePr>
        <p:xfrm>
          <a:off x="3262316" y="2108866"/>
          <a:ext cx="1769954" cy="50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3" name="Equation" r:id="rId36" imgW="2620645" imgH="747395" progId="Equation.3">
                  <p:embed/>
                </p:oleObj>
              </mc:Choice>
              <mc:Fallback>
                <p:oleObj name="Equation" r:id="rId36" imgW="2620645" imgH="747395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6" y="2108866"/>
                        <a:ext cx="1769954" cy="5030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0637" y="2810960"/>
            <a:ext cx="9874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94961083"/>
              </p:ext>
            </p:extLst>
          </p:nvPr>
        </p:nvGraphicFramePr>
        <p:xfrm>
          <a:off x="1557501" y="2739995"/>
          <a:ext cx="2896449" cy="697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4" name="Equation" r:id="rId38" imgW="5073650" imgH="1215390" progId="Equation.DSMT4">
                  <p:embed/>
                </p:oleObj>
              </mc:Choice>
              <mc:Fallback>
                <p:oleObj name="Equation" r:id="rId38" imgW="5073650" imgH="1215390" progId="Equation.DSMT4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501" y="2739995"/>
                        <a:ext cx="2896449" cy="6971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648107" y="3544562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66364570"/>
              </p:ext>
            </p:extLst>
          </p:nvPr>
        </p:nvGraphicFramePr>
        <p:xfrm>
          <a:off x="6452865" y="3696123"/>
          <a:ext cx="2537269" cy="332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5" name="Equation" r:id="rId40" imgW="3970020" imgH="523875" progId="Equation.3">
                  <p:embed/>
                </p:oleObj>
              </mc:Choice>
              <mc:Fallback>
                <p:oleObj name="Equation" r:id="rId40" imgW="3970020" imgH="523875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865" y="3696123"/>
                        <a:ext cx="2537269" cy="33251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2636496" y="3450954"/>
            <a:ext cx="0" cy="831798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10756791"/>
              </p:ext>
            </p:extLst>
          </p:nvPr>
        </p:nvGraphicFramePr>
        <p:xfrm>
          <a:off x="697967" y="4266647"/>
          <a:ext cx="1381462" cy="463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6" name="Equation" r:id="rId42" imgW="2129790" imgH="713740" progId="Equation.3">
                  <p:embed/>
                </p:oleObj>
              </mc:Choice>
              <mc:Fallback>
                <p:oleObj name="Equation" r:id="rId42" imgW="2129790" imgH="713740" progId="Equation.3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67" y="4266647"/>
                        <a:ext cx="1381462" cy="4635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72323531"/>
              </p:ext>
            </p:extLst>
          </p:nvPr>
        </p:nvGraphicFramePr>
        <p:xfrm>
          <a:off x="2148263" y="4278558"/>
          <a:ext cx="2172124" cy="43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7" name="Equation" r:id="rId44" imgW="3523615" imgH="713740" progId="Equation.3">
                  <p:embed/>
                </p:oleObj>
              </mc:Choice>
              <mc:Fallback>
                <p:oleObj name="Equation" r:id="rId44" imgW="3523615" imgH="71374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263" y="4278558"/>
                        <a:ext cx="2172124" cy="4396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592305747"/>
              </p:ext>
            </p:extLst>
          </p:nvPr>
        </p:nvGraphicFramePr>
        <p:xfrm>
          <a:off x="4458055" y="4355334"/>
          <a:ext cx="398649" cy="2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8" name="Equation" r:id="rId46" imgW="769620" imgH="457200" progId="Equation.3">
                  <p:embed/>
                </p:oleObj>
              </mc:Choice>
              <mc:Fallback>
                <p:oleObj name="Equation" r:id="rId46" imgW="769620" imgH="457200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055" y="4355334"/>
                        <a:ext cx="398649" cy="2376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036247844"/>
              </p:ext>
            </p:extLst>
          </p:nvPr>
        </p:nvGraphicFramePr>
        <p:xfrm>
          <a:off x="4994372" y="4313411"/>
          <a:ext cx="1004219" cy="369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9" name="Equation" r:id="rId48" imgW="622080" imgH="228600" progId="Equation.DSMT4">
                  <p:embed/>
                </p:oleObj>
              </mc:Choice>
              <mc:Fallback>
                <p:oleObj name="Equation" r:id="rId48" imgW="622080" imgH="228600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372" y="4313411"/>
                        <a:ext cx="1004219" cy="369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121194307"/>
              </p:ext>
            </p:extLst>
          </p:nvPr>
        </p:nvGraphicFramePr>
        <p:xfrm>
          <a:off x="3120838" y="3504583"/>
          <a:ext cx="2832091" cy="65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0" name="Equation" r:id="rId50" imgW="5274310" imgH="1215390" progId="Equation.3">
                  <p:embed/>
                </p:oleObj>
              </mc:Choice>
              <mc:Fallback>
                <p:oleObj name="Equation" r:id="rId50" imgW="5274310" imgH="121539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838" y="3504583"/>
                        <a:ext cx="2832091" cy="6544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2485883" y="3437111"/>
            <a:ext cx="0" cy="84564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027986606"/>
              </p:ext>
            </p:extLst>
          </p:nvPr>
        </p:nvGraphicFramePr>
        <p:xfrm>
          <a:off x="4626575" y="2948863"/>
          <a:ext cx="949744" cy="28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1" name="Equation" r:id="rId52" imgW="34137600" imgH="10363200" progId="Equation.DSMT4">
                  <p:embed/>
                </p:oleObj>
              </mc:Choice>
              <mc:Fallback>
                <p:oleObj name="Equation" r:id="rId52" imgW="34137600" imgH="103632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6575" y="2948863"/>
                        <a:ext cx="949744" cy="2881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24197" y="1086993"/>
            <a:ext cx="4318635" cy="49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的某一邻域 </a:t>
            </a:r>
          </a:p>
        </p:txBody>
      </p:sp>
      <p:sp>
        <p:nvSpPr>
          <p:cNvPr id="25" name="TextBox 22"/>
          <p:cNvSpPr txBox="1"/>
          <p:nvPr>
            <p:custDataLst>
              <p:tags r:id="rId21"/>
            </p:custDataLst>
          </p:nvPr>
        </p:nvSpPr>
        <p:spPr bwMode="auto">
          <a:xfrm>
            <a:off x="6304395" y="4268211"/>
            <a:ext cx="868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>
            <p:custDataLst>
              <p:tags r:id="rId2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一.幂级数展开定理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1FC9929-C37D-47A1-A2FB-3B762B82CD0E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662D4C-BA53-4C0A-BFFF-B377E1968F35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1128B07-B534-4259-993F-08B6E5C6A1D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362FF5-C762-49DF-9C32-79308CA93E48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93508267-778C-4ED9-8962-0FE26CBC9150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013160" y="3601425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99BF2927-FE29-4E44-94C3-7263AA9C49B3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0" y="4848745"/>
            <a:ext cx="521213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拉格朗日余项的重要性：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D5C341D7-F5CD-41EE-8C99-C7BD0F1041A0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247738" y="5386657"/>
            <a:ext cx="86295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为什么有些泰勒级数并不收敛于 </a:t>
            </a:r>
            <a:r>
              <a:rPr lang="en-US" altLang="zh-CN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)?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泰勒自己没有找到原因，大数学家欧拉也没有答案，欧拉的学生拉格朗日用他的拉格朗日余项解决了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10">
            <a:extLst>
              <a:ext uri="{FF2B5EF4-FFF2-40B4-BE49-F238E27FC236}">
                <a16:creationId xmlns:a16="http://schemas.microsoft.com/office/drawing/2014/main" id="{F7B746CA-924D-4D4F-987B-AFF917CE27CA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248510833"/>
              </p:ext>
            </p:extLst>
          </p:nvPr>
        </p:nvGraphicFramePr>
        <p:xfrm>
          <a:off x="5457294" y="5998152"/>
          <a:ext cx="1974324" cy="557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2" name="Equation" r:id="rId54" imgW="1765080" imgH="495000" progId="Equation.DSMT4">
                  <p:embed/>
                </p:oleObj>
              </mc:Choice>
              <mc:Fallback>
                <p:oleObj name="Equation" r:id="rId54" imgW="1765080" imgH="495000" progId="Equation.DSMT4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294" y="5998152"/>
                        <a:ext cx="1974324" cy="55741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/>
      <p:bldP spid="5" grpId="0" autoUpdateAnimBg="0"/>
      <p:bldP spid="6" grpId="0" autoUpdateAnimBg="0"/>
      <p:bldP spid="7" grpId="0" autoUpdateAnimBg="0"/>
      <p:bldP spid="9" grpId="0" autoUpdateAnimBg="0"/>
      <p:bldP spid="11" grpId="0" autoUpdateAnimBg="0"/>
      <p:bldP spid="13" grpId="0" bldLvl="0" animBg="1"/>
      <p:bldP spid="19" grpId="0" bldLvl="0" animBg="1"/>
      <p:bldP spid="21" grpId="0"/>
      <p:bldP spid="25" grpId="0"/>
      <p:bldP spid="38" grpId="0" autoUpdateAnimBg="0"/>
      <p:bldP spid="39" grpId="0" bldLvl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8">
            <a:extLst>
              <a:ext uri="{FF2B5EF4-FFF2-40B4-BE49-F238E27FC236}">
                <a16:creationId xmlns:a16="http://schemas.microsoft.com/office/drawing/2014/main" id="{F767ADC6-FED8-40DA-A87A-E64A554B4870}"/>
              </a:ext>
            </a:extLst>
          </p:cNvPr>
          <p:cNvSpPr txBox="1"/>
          <p:nvPr/>
        </p:nvSpPr>
        <p:spPr>
          <a:xfrm>
            <a:off x="22492" y="454105"/>
            <a:ext cx="9140159" cy="19189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一.幂级数展开定理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8"/>
          <p:cNvSpPr txBox="1"/>
          <p:nvPr>
            <p:custDataLst>
              <p:tags r:id="rId4"/>
            </p:custDataLst>
          </p:nvPr>
        </p:nvSpPr>
        <p:spPr>
          <a:xfrm>
            <a:off x="13335" y="4740560"/>
            <a:ext cx="9149316" cy="954107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本定理的条件称为</a:t>
            </a:r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各阶导函数对自然数的一致有界性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，很多初等函数是可以满足的。</a:t>
            </a:r>
          </a:p>
        </p:txBody>
      </p:sp>
      <p:sp>
        <p:nvSpPr>
          <p:cNvPr id="26" name="TextBox 1"/>
          <p:cNvSpPr txBox="1"/>
          <p:nvPr>
            <p:custDataLst>
              <p:tags r:id="rId5"/>
            </p:custDataLst>
          </p:nvPr>
        </p:nvSpPr>
        <p:spPr bwMode="auto">
          <a:xfrm>
            <a:off x="560520" y="965408"/>
            <a:ext cx="600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在某区间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上有定义，</a:t>
            </a:r>
          </a:p>
        </p:txBody>
      </p:sp>
      <p:sp>
        <p:nvSpPr>
          <p:cNvPr id="27" name="TextBox 2"/>
          <p:cNvSpPr txBox="1"/>
          <p:nvPr>
            <p:custDataLst>
              <p:tags r:id="rId6"/>
            </p:custDataLst>
          </p:nvPr>
        </p:nvSpPr>
        <p:spPr bwMode="auto">
          <a:xfrm>
            <a:off x="5855335" y="989363"/>
            <a:ext cx="33073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且存在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使对任意</a:t>
            </a: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940946495"/>
              </p:ext>
            </p:extLst>
          </p:nvPr>
        </p:nvGraphicFramePr>
        <p:xfrm>
          <a:off x="2988658" y="1458348"/>
          <a:ext cx="3107034" cy="43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1" name="Equation" r:id="rId24" imgW="98145600" imgH="14020800" progId="Equation.DSMT4">
                  <p:embed/>
                </p:oleObj>
              </mc:Choice>
              <mc:Fallback>
                <p:oleObj name="Equation" r:id="rId24" imgW="98145600" imgH="1402080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658" y="1458348"/>
                        <a:ext cx="3107034" cy="4374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5"/>
          <p:cNvSpPr txBox="1"/>
          <p:nvPr>
            <p:custDataLst>
              <p:tags r:id="rId8"/>
            </p:custDataLst>
          </p:nvPr>
        </p:nvSpPr>
        <p:spPr bwMode="auto">
          <a:xfrm>
            <a:off x="6044923" y="1423957"/>
            <a:ext cx="3087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6"/>
          <p:cNvSpPr txBox="1"/>
          <p:nvPr>
            <p:custDataLst>
              <p:tags r:id="rId9"/>
            </p:custDataLst>
          </p:nvPr>
        </p:nvSpPr>
        <p:spPr bwMode="auto">
          <a:xfrm>
            <a:off x="726303" y="2623344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639120030"/>
              </p:ext>
            </p:extLst>
          </p:nvPr>
        </p:nvGraphicFramePr>
        <p:xfrm>
          <a:off x="1338898" y="2530970"/>
          <a:ext cx="2723823" cy="68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2" name="Equation" r:id="rId26" imgW="98450400" imgH="24384000" progId="Equation.DSMT4">
                  <p:embed/>
                </p:oleObj>
              </mc:Choice>
              <mc:Fallback>
                <p:oleObj name="Equation" r:id="rId26" imgW="98450400" imgH="24384000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898" y="2530970"/>
                        <a:ext cx="2723823" cy="6804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62047355"/>
              </p:ext>
            </p:extLst>
          </p:nvPr>
        </p:nvGraphicFramePr>
        <p:xfrm>
          <a:off x="4062721" y="2515774"/>
          <a:ext cx="1443990" cy="70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3" name="Equation" r:id="rId28" imgW="51206400" imgH="24993600" progId="Equation.DSMT4">
                  <p:embed/>
                </p:oleObj>
              </mc:Choice>
              <mc:Fallback>
                <p:oleObj name="Equation" r:id="rId28" imgW="51206400" imgH="24993600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721" y="2515774"/>
                        <a:ext cx="1443990" cy="7094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987371827"/>
              </p:ext>
            </p:extLst>
          </p:nvPr>
        </p:nvGraphicFramePr>
        <p:xfrm>
          <a:off x="5694362" y="2711525"/>
          <a:ext cx="2110740" cy="342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4" name="Equation" r:id="rId30" imgW="63703200" imgH="10363200" progId="Equation.DSMT4">
                  <p:embed/>
                </p:oleObj>
              </mc:Choice>
              <mc:Fallback>
                <p:oleObj name="Equation" r:id="rId30" imgW="63703200" imgH="1036320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2" y="2711525"/>
                        <a:ext cx="2110740" cy="3425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34761132"/>
              </p:ext>
            </p:extLst>
          </p:nvPr>
        </p:nvGraphicFramePr>
        <p:xfrm>
          <a:off x="1259724" y="3509295"/>
          <a:ext cx="2366358" cy="768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5" name="Equation" r:id="rId32" imgW="77419200" imgH="24993600" progId="Equation.DSMT4">
                  <p:embed/>
                </p:oleObj>
              </mc:Choice>
              <mc:Fallback>
                <p:oleObj name="Equation" r:id="rId32" imgW="77419200" imgH="249936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724" y="3509295"/>
                        <a:ext cx="2366358" cy="76835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018135654"/>
              </p:ext>
            </p:extLst>
          </p:nvPr>
        </p:nvGraphicFramePr>
        <p:xfrm>
          <a:off x="3773169" y="3695193"/>
          <a:ext cx="2152848" cy="439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6" name="Equation" r:id="rId34" imgW="64922400" imgH="13411200" progId="Equation.DSMT4">
                  <p:embed/>
                </p:oleObj>
              </mc:Choice>
              <mc:Fallback>
                <p:oleObj name="Equation" r:id="rId34" imgW="64922400" imgH="134112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169" y="3695193"/>
                        <a:ext cx="2152848" cy="4395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17"/>
          <p:cNvSpPr txBox="1"/>
          <p:nvPr>
            <p:custDataLst>
              <p:tags r:id="rId15"/>
            </p:custDataLst>
          </p:nvPr>
        </p:nvSpPr>
        <p:spPr bwMode="auto">
          <a:xfrm>
            <a:off x="193713" y="4254725"/>
            <a:ext cx="868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53FA97-AF49-412F-AE7D-CE827C1DF91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61672E-7C4C-43B4-92AB-087DC5B6076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CC1AED-4C1E-4F17-B8A8-8F6AEE4B9A2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8E3D46-5E0D-453E-A884-FA845739572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7020ED89-A083-473A-97C9-BBE705B3F322}"/>
              </a:ext>
            </a:extLst>
          </p:cNvPr>
          <p:cNvSpPr txBox="1"/>
          <p:nvPr/>
        </p:nvSpPr>
        <p:spPr>
          <a:xfrm>
            <a:off x="69432" y="455680"/>
            <a:ext cx="571554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10.2.6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泰勒展开的充分条件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CE6B19FD-3C71-4ECF-A3A2-E39609E47129}"/>
              </a:ext>
            </a:extLst>
          </p:cNvPr>
          <p:cNvSpPr txBox="1"/>
          <p:nvPr>
            <p:custDataLst>
              <p:tags r:id="rId20"/>
            </p:custDataLst>
          </p:nvPr>
        </p:nvSpPr>
        <p:spPr bwMode="auto">
          <a:xfrm>
            <a:off x="52704" y="1441010"/>
            <a:ext cx="30171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恒有</a:t>
            </a: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936B9CCE-23CB-44C2-BB0A-36AE4E98F594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auto">
          <a:xfrm>
            <a:off x="22492" y="1911423"/>
            <a:ext cx="27238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内可展开为幂级数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bldLvl="0" animBg="1"/>
      <p:bldP spid="26" grpId="0"/>
      <p:bldP spid="27" grpId="0"/>
      <p:bldP spid="30" grpId="0"/>
      <p:bldP spid="31" grpId="0"/>
      <p:bldP spid="42" grpId="0"/>
      <p:bldP spid="25" grpId="0" animBg="1"/>
      <p:bldP spid="39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7962" y="3108284"/>
            <a:ext cx="3733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由泰勒级数理论可知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1511596"/>
              </p:ext>
            </p:extLst>
          </p:nvPr>
        </p:nvGraphicFramePr>
        <p:xfrm>
          <a:off x="3686174" y="3126105"/>
          <a:ext cx="3562351" cy="411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0" name="Equation" r:id="rId26" imgW="1930320" imgH="215640" progId="Equation.DSMT4">
                  <p:embed/>
                </p:oleObj>
              </mc:Choice>
              <mc:Fallback>
                <p:oleObj name="Equation" r:id="rId26" imgW="1930320" imgH="21564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4" y="3126105"/>
                        <a:ext cx="3562351" cy="4111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7962" y="3605212"/>
            <a:ext cx="474350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第一步  求</a:t>
            </a:r>
          </a:p>
        </p:txBody>
      </p:sp>
      <p:sp>
        <p:nvSpPr>
          <p:cNvPr id="8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7962" y="4165600"/>
            <a:ext cx="69358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第二步  写出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麦克劳林级数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并求出其收敛半径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             </a:t>
            </a:r>
          </a:p>
        </p:txBody>
      </p:sp>
      <p:sp>
        <p:nvSpPr>
          <p:cNvPr id="9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7962" y="4732337"/>
            <a:ext cx="594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第三步  验证收敛区间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3506680"/>
              </p:ext>
            </p:extLst>
          </p:nvPr>
        </p:nvGraphicFramePr>
        <p:xfrm>
          <a:off x="5079365" y="4806991"/>
          <a:ext cx="1498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1" name="Equation" r:id="rId28" imgW="43281600" imgH="13106400" progId="Equation.DSMT4">
                  <p:embed/>
                </p:oleObj>
              </mc:Choice>
              <mc:Fallback>
                <p:oleObj name="Equation" r:id="rId28" imgW="43281600" imgH="131064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9365" y="4806991"/>
                        <a:ext cx="1498600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77074" y="3070204"/>
            <a:ext cx="175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骤如下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3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38200" y="1427480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展开方法</a:t>
            </a:r>
          </a:p>
        </p:txBody>
      </p:sp>
      <p:sp>
        <p:nvSpPr>
          <p:cNvPr id="14" name="Text Box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90800" y="1136968"/>
            <a:ext cx="236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直接展开法</a:t>
            </a:r>
          </a:p>
        </p:txBody>
      </p:sp>
      <p:sp>
        <p:nvSpPr>
          <p:cNvPr id="15" name="Text Box 1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95800" y="1136968"/>
            <a:ext cx="304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利用泰勒系数</a:t>
            </a:r>
          </a:p>
        </p:txBody>
      </p:sp>
      <p:sp>
        <p:nvSpPr>
          <p:cNvPr id="16" name="Text Box 1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90800" y="1808480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间接展开法</a:t>
            </a:r>
          </a:p>
        </p:txBody>
      </p:sp>
      <p:sp>
        <p:nvSpPr>
          <p:cNvPr id="17" name="Text Box 1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95800" y="1808480"/>
            <a:ext cx="441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已知级数展开式的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17"/>
          <p:cNvSpPr/>
          <p:nvPr>
            <p:custDataLst>
              <p:tags r:id="rId14"/>
            </p:custDataLst>
          </p:nvPr>
        </p:nvSpPr>
        <p:spPr bwMode="auto">
          <a:xfrm>
            <a:off x="2514600" y="127508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11560" y="5278905"/>
            <a:ext cx="395381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第四步  确定收敛区域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854364983"/>
              </p:ext>
            </p:extLst>
          </p:nvPr>
        </p:nvGraphicFramePr>
        <p:xfrm>
          <a:off x="2112199" y="3620304"/>
          <a:ext cx="2275840" cy="430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2" name="Equation" r:id="rId30" imgW="34747200" imgH="6400800" progId="Equation.DSMT4">
                  <p:embed/>
                </p:oleObj>
              </mc:Choice>
              <mc:Fallback>
                <p:oleObj name="Equation" r:id="rId30" imgW="34747200" imgH="6400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199" y="3620304"/>
                        <a:ext cx="2275840" cy="4301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0" y="428625"/>
            <a:ext cx="384683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二.幂级数的展开法</a:t>
            </a:r>
            <a:endParaRPr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14"/>
          <p:cNvSpPr txBox="1"/>
          <p:nvPr>
            <p:custDataLst>
              <p:tags r:id="rId18"/>
            </p:custDataLst>
          </p:nvPr>
        </p:nvSpPr>
        <p:spPr>
          <a:xfrm>
            <a:off x="-8890" y="2436495"/>
            <a:ext cx="385635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直接法 (泰勒系数法)</a:t>
            </a:r>
          </a:p>
        </p:txBody>
      </p:sp>
      <p:sp>
        <p:nvSpPr>
          <p:cNvPr id="11" name="矩形 10"/>
          <p:cNvSpPr/>
          <p:nvPr>
            <p:custDataLst>
              <p:tags r:id="rId1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C276DD3-E202-46F0-9609-6E2FC56B25D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C850C33-D7A0-4787-BF0F-E6BB2EF561C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055E9EC-B8D4-4195-8B92-89A6740A502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AD31E83-493E-48A5-B003-D20282E4E88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utoUpdateAnimBg="0"/>
      <p:bldP spid="8" grpId="0" autoUpdateAnimBg="0"/>
      <p:bldP spid="9" grpId="0" autoUpdateAnimBg="0"/>
      <p:bldP spid="12" grpId="0" autoUpdateAnimBg="0"/>
      <p:bldP spid="13" grpId="0" autoUpdateAnimBg="0"/>
      <p:bldP spid="14" grpId="0" autoUpdateAnimBg="0"/>
      <p:bldP spid="15" grpId="0" build="p" autoUpdateAnimBg="0"/>
      <p:bldP spid="16" grpId="0" autoUpdateAnimBg="0"/>
      <p:bldP spid="17" grpId="0" build="p" autoUpdateAnimBg="0"/>
      <p:bldP spid="18" grpId="0" bldLvl="0" animBg="1"/>
      <p:bldP spid="21" grpId="0" autoUpdateAnimBg="0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3999" cy="5240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13781" y="460354"/>
            <a:ext cx="2362200" cy="4729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20829400"/>
              </p:ext>
            </p:extLst>
          </p:nvPr>
        </p:nvGraphicFramePr>
        <p:xfrm>
          <a:off x="2312155" y="494644"/>
          <a:ext cx="1089025" cy="370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48" name="Equation" r:id="rId42" imgW="32308800" imgH="10972800" progId="Equation.DSMT4">
                  <p:embed/>
                </p:oleObj>
              </mc:Choice>
              <mc:Fallback>
                <p:oleObj name="Equation" r:id="rId42" imgW="32308800" imgH="10972800" progId="Equation.DSMT4">
                  <p:embed/>
                  <p:pic>
                    <p:nvPicPr>
                      <p:cNvPr id="0" name="Picture 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155" y="494644"/>
                        <a:ext cx="1089025" cy="3700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87090" y="473392"/>
            <a:ext cx="287376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展开成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0880" y="995492"/>
            <a:ext cx="838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786011331"/>
              </p:ext>
            </p:extLst>
          </p:nvPr>
        </p:nvGraphicFramePr>
        <p:xfrm>
          <a:off x="1504064" y="1028671"/>
          <a:ext cx="1974215" cy="43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49" name="Equation" r:id="rId44" imgW="49377600" imgH="10972800" progId="Equation.DSMT4">
                  <p:embed/>
                </p:oleObj>
              </mc:Choice>
              <mc:Fallback>
                <p:oleObj name="Equation" r:id="rId44" imgW="49377600" imgH="10972800" progId="Equation.DSMT4">
                  <p:embed/>
                  <p:pic>
                    <p:nvPicPr>
                      <p:cNvPr id="0" name="Picture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064" y="1028671"/>
                        <a:ext cx="1974215" cy="4387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314716950"/>
              </p:ext>
            </p:extLst>
          </p:nvPr>
        </p:nvGraphicFramePr>
        <p:xfrm>
          <a:off x="3613534" y="985127"/>
          <a:ext cx="2804411" cy="41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0" name="Equation" r:id="rId46" imgW="4315460" imgH="635635" progId="Equation.3">
                  <p:embed/>
                </p:oleObj>
              </mc:Choice>
              <mc:Fallback>
                <p:oleObj name="Equation" r:id="rId46" imgW="4315460" imgH="635635" progId="Equation.3">
                  <p:embed/>
                  <p:pic>
                    <p:nvPicPr>
                      <p:cNvPr id="0" name="Picture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534" y="985127"/>
                        <a:ext cx="2804411" cy="4160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64250940"/>
              </p:ext>
            </p:extLst>
          </p:nvPr>
        </p:nvGraphicFramePr>
        <p:xfrm>
          <a:off x="1868146" y="1625409"/>
          <a:ext cx="154988" cy="28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1" name="公式" r:id="rId48" imgW="100330" imgH="189865" progId="Equation.3">
                  <p:embed/>
                </p:oleObj>
              </mc:Choice>
              <mc:Fallback>
                <p:oleObj name="公式" r:id="rId48" imgW="100330" imgH="189865" progId="Equation.3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146" y="1625409"/>
                        <a:ext cx="154988" cy="289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2964" y="2024522"/>
            <a:ext cx="236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其收敛半径为 </a:t>
            </a: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43643121"/>
              </p:ext>
            </p:extLst>
          </p:nvPr>
        </p:nvGraphicFramePr>
        <p:xfrm>
          <a:off x="2811000" y="2156304"/>
          <a:ext cx="428625" cy="208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2" name="Equation" r:id="rId50" imgW="11887200" imgH="5791200" progId="Equation.DSMT4">
                  <p:embed/>
                </p:oleObj>
              </mc:Choice>
              <mc:Fallback>
                <p:oleObj name="Equation" r:id="rId50" imgW="11887200" imgH="5791200" progId="Equation.DSMT4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000" y="2156304"/>
                        <a:ext cx="428625" cy="2089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6264" y="2518178"/>
            <a:ext cx="417388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任何有限数</a:t>
            </a:r>
            <a:r>
              <a:rPr lang="zh-CN" altLang="en-US" sz="2400" b="1" i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其余项满足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04880165"/>
              </p:ext>
            </p:extLst>
          </p:nvPr>
        </p:nvGraphicFramePr>
        <p:xfrm>
          <a:off x="1599007" y="3032299"/>
          <a:ext cx="2400593" cy="66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3" name="Equation" r:id="rId52" imgW="4237355" imgH="1170940" progId="Equation.3">
                  <p:embed/>
                </p:oleObj>
              </mc:Choice>
              <mc:Fallback>
                <p:oleObj name="Equation" r:id="rId52" imgW="4237355" imgH="1170940" progId="Equation.3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007" y="3032299"/>
                        <a:ext cx="2400593" cy="66594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50740794"/>
              </p:ext>
            </p:extLst>
          </p:nvPr>
        </p:nvGraphicFramePr>
        <p:xfrm>
          <a:off x="2903337" y="3034612"/>
          <a:ext cx="257810" cy="309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4" name="Equation" r:id="rId54" imgW="7620000" imgH="9144000" progId="Equation.DSMT4">
                  <p:embed/>
                </p:oleObj>
              </mc:Choice>
              <mc:Fallback>
                <p:oleObj name="Equation" r:id="rId54" imgW="7620000" imgH="9144000" progId="Equation.DSMT4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337" y="3034612"/>
                        <a:ext cx="257810" cy="309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231257851"/>
              </p:ext>
            </p:extLst>
          </p:nvPr>
        </p:nvGraphicFramePr>
        <p:xfrm>
          <a:off x="2713799" y="3431607"/>
          <a:ext cx="615183" cy="243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5" name="Equation" r:id="rId56" imgW="1204595" imgH="479425" progId="Equation.3">
                  <p:embed/>
                </p:oleObj>
              </mc:Choice>
              <mc:Fallback>
                <p:oleObj name="Equation" r:id="rId56" imgW="1204595" imgH="479425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799" y="3431607"/>
                        <a:ext cx="615183" cy="2431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144215987"/>
              </p:ext>
            </p:extLst>
          </p:nvPr>
        </p:nvGraphicFramePr>
        <p:xfrm>
          <a:off x="3450643" y="3154253"/>
          <a:ext cx="481989" cy="334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6" name="Equation" r:id="rId58" imgW="724535" imgH="501650" progId="Equation.3">
                  <p:embed/>
                </p:oleObj>
              </mc:Choice>
              <mc:Fallback>
                <p:oleObj name="Equation" r:id="rId58" imgW="724535" imgH="501650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643" y="3154253"/>
                        <a:ext cx="481989" cy="33495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206728497"/>
              </p:ext>
            </p:extLst>
          </p:nvPr>
        </p:nvGraphicFramePr>
        <p:xfrm>
          <a:off x="4105053" y="3111224"/>
          <a:ext cx="580097" cy="33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7" name="Equation" r:id="rId60" imgW="17373600" imgH="10058400" progId="Equation.DSMT4">
                  <p:embed/>
                </p:oleObj>
              </mc:Choice>
              <mc:Fallback>
                <p:oleObj name="Equation" r:id="rId60" imgW="17373600" imgH="10058400" progId="Equation.DSMT4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053" y="3111224"/>
                        <a:ext cx="580097" cy="3361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450248111"/>
              </p:ext>
            </p:extLst>
          </p:nvPr>
        </p:nvGraphicFramePr>
        <p:xfrm>
          <a:off x="4709907" y="3023276"/>
          <a:ext cx="665946" cy="66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8" name="Equation" r:id="rId62" imgW="1237615" imgH="1237615" progId="Equation.3">
                  <p:embed/>
                </p:oleObj>
              </mc:Choice>
              <mc:Fallback>
                <p:oleObj name="Equation" r:id="rId62" imgW="1237615" imgH="1237615" progId="Equation.3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9907" y="3023276"/>
                        <a:ext cx="665946" cy="6659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51659" y="4216965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765211731"/>
              </p:ext>
            </p:extLst>
          </p:nvPr>
        </p:nvGraphicFramePr>
        <p:xfrm>
          <a:off x="892859" y="4591212"/>
          <a:ext cx="3641880" cy="588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9" name="Equation" r:id="rId64" imgW="135940800" imgH="21945600" progId="Equation.DSMT4">
                  <p:embed/>
                </p:oleObj>
              </mc:Choice>
              <mc:Fallback>
                <p:oleObj name="Equation" r:id="rId64" imgW="135940800" imgH="21945600" progId="Equation.DSMT4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59" y="4591212"/>
                        <a:ext cx="3641880" cy="5882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197337597"/>
              </p:ext>
            </p:extLst>
          </p:nvPr>
        </p:nvGraphicFramePr>
        <p:xfrm>
          <a:off x="2281410" y="2130904"/>
          <a:ext cx="471805" cy="252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0" name="Equation" r:id="rId66" imgW="13106400" imgH="7010400" progId="Equation.DSMT4">
                  <p:embed/>
                </p:oleObj>
              </mc:Choice>
              <mc:Fallback>
                <p:oleObj name="Equation" r:id="rId66" imgW="13106400" imgH="7010400" progId="Equation.DSMT4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410" y="2130904"/>
                        <a:ext cx="471805" cy="252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3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143543271"/>
              </p:ext>
            </p:extLst>
          </p:nvPr>
        </p:nvGraphicFramePr>
        <p:xfrm>
          <a:off x="5617655" y="3106026"/>
          <a:ext cx="710863" cy="180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1" name="Equation" r:id="rId68" imgW="1170940" imgH="300990" progId="Equation.3">
                  <p:embed/>
                </p:oleObj>
              </mc:Choice>
              <mc:Fallback>
                <p:oleObj name="Equation" r:id="rId68" imgW="1170940" imgH="300990" progId="Equation.3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7655" y="3106026"/>
                        <a:ext cx="710863" cy="1802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5490020" y="3378322"/>
            <a:ext cx="93916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Object 25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843483164"/>
              </p:ext>
            </p:extLst>
          </p:nvPr>
        </p:nvGraphicFramePr>
        <p:xfrm>
          <a:off x="6512680" y="3212123"/>
          <a:ext cx="175260" cy="258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2" name="Equation" r:id="rId70" imgW="256540" imgH="368300" progId="Equation.3">
                  <p:embed/>
                </p:oleObj>
              </mc:Choice>
              <mc:Fallback>
                <p:oleObj name="Equation" r:id="rId70" imgW="256540" imgH="368300" progId="Equation.3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2680" y="3212123"/>
                        <a:ext cx="175260" cy="258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6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44575793"/>
              </p:ext>
            </p:extLst>
          </p:nvPr>
        </p:nvGraphicFramePr>
        <p:xfrm>
          <a:off x="5724787" y="4762713"/>
          <a:ext cx="1424396" cy="310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3" name="Equation" r:id="rId72" imgW="2185670" imgH="479425" progId="Equation.3">
                  <p:embed/>
                </p:oleObj>
              </mc:Choice>
              <mc:Fallback>
                <p:oleObj name="Equation" r:id="rId72" imgW="2185670" imgH="479425" progId="Equation.3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787" y="4762713"/>
                        <a:ext cx="1424396" cy="3101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2396977" y="3765014"/>
            <a:ext cx="1776080" cy="3320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之间)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Object 28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039924097"/>
              </p:ext>
            </p:extLst>
          </p:nvPr>
        </p:nvGraphicFramePr>
        <p:xfrm>
          <a:off x="2058112" y="1681461"/>
          <a:ext cx="361918" cy="186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4" name="Equation" r:id="rId74" imgW="579755" imgH="300990" progId="Equation.3">
                  <p:embed/>
                </p:oleObj>
              </mc:Choice>
              <mc:Fallback>
                <p:oleObj name="Equation" r:id="rId74" imgW="579755" imgH="300990" progId="Equation.3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112" y="1681461"/>
                        <a:ext cx="361918" cy="1860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9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597644505"/>
              </p:ext>
            </p:extLst>
          </p:nvPr>
        </p:nvGraphicFramePr>
        <p:xfrm>
          <a:off x="2463995" y="1487023"/>
          <a:ext cx="670618" cy="619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5" name="Equation" r:id="rId76" imgW="1170940" imgH="1081405" progId="Equation.3">
                  <p:embed/>
                </p:oleObj>
              </mc:Choice>
              <mc:Fallback>
                <p:oleObj name="Equation" r:id="rId76" imgW="1170940" imgH="1081405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995" y="1487023"/>
                        <a:ext cx="670618" cy="619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0"/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3164099801"/>
              </p:ext>
            </p:extLst>
          </p:nvPr>
        </p:nvGraphicFramePr>
        <p:xfrm>
          <a:off x="3169172" y="1496928"/>
          <a:ext cx="670618" cy="652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6" name="Equation" r:id="rId78" imgW="1115060" imgH="1081405" progId="Equation.3">
                  <p:embed/>
                </p:oleObj>
              </mc:Choice>
              <mc:Fallback>
                <p:oleObj name="Equation" r:id="rId78" imgW="1115060" imgH="1081405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9172" y="1496928"/>
                        <a:ext cx="670618" cy="6529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1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056685783"/>
              </p:ext>
            </p:extLst>
          </p:nvPr>
        </p:nvGraphicFramePr>
        <p:xfrm>
          <a:off x="3909695" y="1514616"/>
          <a:ext cx="1654503" cy="652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7" name="Equation" r:id="rId80" imgW="2754630" imgH="1081405" progId="Equation.3">
                  <p:embed/>
                </p:oleObj>
              </mc:Choice>
              <mc:Fallback>
                <p:oleObj name="Equation" r:id="rId80" imgW="2754630" imgH="1081405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695" y="1514616"/>
                        <a:ext cx="1654503" cy="6529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2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6472939" y="971688"/>
            <a:ext cx="14782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故得级数 </a:t>
            </a:r>
          </a:p>
        </p:txBody>
      </p:sp>
      <p:graphicFrame>
        <p:nvGraphicFramePr>
          <p:cNvPr id="34" name="Object 45"/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8617274"/>
              </p:ext>
            </p:extLst>
          </p:nvPr>
        </p:nvGraphicFramePr>
        <p:xfrm>
          <a:off x="4717707" y="4591212"/>
          <a:ext cx="701744" cy="588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8" name="Equation" r:id="rId82" imgW="26822400" imgH="22555200" progId="Equation.DSMT4">
                  <p:embed/>
                </p:oleObj>
              </mc:Choice>
              <mc:Fallback>
                <p:oleObj name="Equation" r:id="rId82" imgW="26822400" imgH="225552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7707" y="4591212"/>
                        <a:ext cx="701744" cy="58825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>
            <p:custDataLst>
              <p:tags r:id="rId3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4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BC788E6-8C0A-45C5-A2A8-E859CB37802B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CFE5F2-8620-4960-B072-F0CF22968C07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5" name="TextBox 14"/>
          <p:cNvSpPr txBox="1"/>
          <p:nvPr>
            <p:custDataLst>
              <p:tags r:id="rId37"/>
            </p:custDataLst>
          </p:nvPr>
        </p:nvSpPr>
        <p:spPr>
          <a:xfrm>
            <a:off x="1945640" y="55880"/>
            <a:ext cx="215900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直接法 (泰勒系数法)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6012BD9-DBB2-4704-9DEF-E44F660ABBBA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64D8BEA-9FC1-4013-908A-5DF7485C8229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E769A7A-B1C6-4F69-BC3B-EA445C2FA4E2}"/>
              </a:ext>
            </a:extLst>
          </p:cNvPr>
          <p:cNvSpPr/>
          <p:nvPr/>
        </p:nvSpPr>
        <p:spPr>
          <a:xfrm>
            <a:off x="13335" y="5462839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注：指数函数的这个展开式要牢记！印在脑海里！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9" grpId="0" autoUpdateAnimBg="0"/>
      <p:bldP spid="11" grpId="0" autoUpdateAnimBg="0"/>
      <p:bldP spid="18" grpId="0" autoUpdateAnimBg="0"/>
      <p:bldP spid="24" grpId="0" bldLvl="0" animBg="1"/>
      <p:bldP spid="27" grpId="0" bldLvl="0" animBg="1" autoUpdateAnimBg="0"/>
      <p:bldP spid="32" grpId="0" build="p" autoUpdateAnimBg="0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1990090" y="1776095"/>
            <a:ext cx="5164455" cy="1506220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幂级数的收敛域与和函数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TextBox 2"/>
          <p:cNvSpPr txBox="1"/>
          <p:nvPr/>
        </p:nvSpPr>
        <p:spPr>
          <a:xfrm>
            <a:off x="2236240" y="3298986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38" name="Text Box 5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623527" y="3659687"/>
            <a:ext cx="64754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一、掌握幂级数的收敛半径和收敛区间的求法</a:t>
            </a:r>
            <a:endParaRPr kumimoji="1"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4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0D3A6A6C-DCFA-491B-9EF8-AE3D0D328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526" y="4376472"/>
            <a:ext cx="654887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二、了解幂级数在其收敛区间内的基本性质（和函数的连续性、逐项微分和逐项积分），会求一些简单幂级数在收敛区间内的和函数。</a:t>
            </a:r>
            <a:endParaRPr kumimoji="1"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0B70BFC3-6A28-4A49-8BC7-9F1346F92D12}"/>
              </a:ext>
            </a:extLst>
          </p:cNvPr>
          <p:cNvSpPr/>
          <p:nvPr/>
        </p:nvSpPr>
        <p:spPr>
          <a:xfrm>
            <a:off x="6401434" y="422417"/>
            <a:ext cx="2742565" cy="1512755"/>
          </a:xfrm>
          <a:prstGeom prst="wedgeRoundRectCallout">
            <a:avLst>
              <a:gd name="adj1" fmla="val -77317"/>
              <a:gd name="adj2" fmla="val 51203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rgbClr val="FFFF00"/>
                </a:solidFill>
                <a:highlight>
                  <a:srgbClr val="FF00FF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教学建议：</a:t>
            </a:r>
            <a:endParaRPr lang="en-US" altLang="zh-CN" b="1" dirty="0">
              <a:solidFill>
                <a:srgbClr val="FFFF00"/>
              </a:solidFill>
              <a:highlight>
                <a:srgbClr val="FF00FF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这一节的例题尽量多地“先做后讲”，有助于加固基础，克服“疲劳听课”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5290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40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510218" y="477431"/>
            <a:ext cx="1962472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10. 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86096921"/>
              </p:ext>
            </p:extLst>
          </p:nvPr>
        </p:nvGraphicFramePr>
        <p:xfrm>
          <a:off x="1815465" y="538480"/>
          <a:ext cx="1521460" cy="34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5" name="Equation" r:id="rId47" imgW="2085340" imgH="479425" progId="Equation.3">
                  <p:embed/>
                </p:oleObj>
              </mc:Choice>
              <mc:Fallback>
                <p:oleObj name="Equation" r:id="rId47" imgW="2085340" imgH="479425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465" y="538480"/>
                        <a:ext cx="1521460" cy="347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28670" y="486321"/>
            <a:ext cx="2980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展开成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9135" y="996430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44407413"/>
              </p:ext>
            </p:extLst>
          </p:nvPr>
        </p:nvGraphicFramePr>
        <p:xfrm>
          <a:off x="1451453" y="1009834"/>
          <a:ext cx="1335083" cy="395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Equation" r:id="rId49" imgW="2007235" imgH="591185" progId="Equation.3">
                  <p:embed/>
                </p:oleObj>
              </mc:Choice>
              <mc:Fallback>
                <p:oleObj name="Equation" r:id="rId49" imgW="2007235" imgH="591185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453" y="1009834"/>
                        <a:ext cx="1335083" cy="3955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264652877"/>
              </p:ext>
            </p:extLst>
          </p:nvPr>
        </p:nvGraphicFramePr>
        <p:xfrm>
          <a:off x="1480080" y="1528500"/>
          <a:ext cx="1652296" cy="723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7" name="Equation" r:id="rId51" imgW="2374900" imgH="1036955" progId="Equation.3">
                  <p:embed/>
                </p:oleObj>
              </mc:Choice>
              <mc:Fallback>
                <p:oleObj name="Equation" r:id="rId51" imgW="2374900" imgH="1036955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0080" y="1528500"/>
                        <a:ext cx="1652296" cy="72368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39382" y="2326159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得级数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302073559"/>
              </p:ext>
            </p:extLst>
          </p:nvPr>
        </p:nvGraphicFramePr>
        <p:xfrm>
          <a:off x="1397317" y="2483093"/>
          <a:ext cx="194310" cy="20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8" name="Equation" r:id="rId53" imgW="267335" imgH="278765" progId="Equation.3">
                  <p:embed/>
                </p:oleObj>
              </mc:Choice>
              <mc:Fallback>
                <p:oleObj name="Equation" r:id="rId53" imgW="267335" imgH="278765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317" y="2483093"/>
                        <a:ext cx="194310" cy="207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34126686"/>
              </p:ext>
            </p:extLst>
          </p:nvPr>
        </p:nvGraphicFramePr>
        <p:xfrm>
          <a:off x="2880677" y="942993"/>
          <a:ext cx="1470025" cy="54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9" name="Equation" r:id="rId55" imgW="44196000" imgH="16459200" progId="Equation.DSMT4">
                  <p:embed/>
                </p:oleObj>
              </mc:Choice>
              <mc:Fallback>
                <p:oleObj name="Equation" r:id="rId55" imgW="44196000" imgH="16459200" progId="Equation.DSMT4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677" y="942993"/>
                        <a:ext cx="1470025" cy="5474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2076" y="2835883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其收敛半径为 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0648543"/>
              </p:ext>
            </p:extLst>
          </p:nvPr>
        </p:nvGraphicFramePr>
        <p:xfrm>
          <a:off x="2093593" y="2931222"/>
          <a:ext cx="1033780" cy="315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Equation" r:id="rId57" imgW="1416050" imgH="434975" progId="Equation.3">
                  <p:embed/>
                </p:oleObj>
              </mc:Choice>
              <mc:Fallback>
                <p:oleObj name="Equation" r:id="rId57" imgW="1416050" imgH="434975" progId="Equation.3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593" y="2931222"/>
                        <a:ext cx="1033780" cy="3155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3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166743" y="2844456"/>
            <a:ext cx="413745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对任何有限数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其余项满足</a:t>
            </a: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926602937"/>
              </p:ext>
            </p:extLst>
          </p:nvPr>
        </p:nvGraphicFramePr>
        <p:xfrm>
          <a:off x="1470025" y="3341688"/>
          <a:ext cx="331311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1" name="Equation" r:id="rId59" imgW="2057400" imgH="431640" progId="Equation.DSMT4">
                  <p:embed/>
                </p:oleObj>
              </mc:Choice>
              <mc:Fallback>
                <p:oleObj name="Equation" r:id="rId59" imgW="2057400" imgH="431640" progId="Equation.DSMT4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341688"/>
                        <a:ext cx="3313113" cy="7254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810052597"/>
              </p:ext>
            </p:extLst>
          </p:nvPr>
        </p:nvGraphicFramePr>
        <p:xfrm>
          <a:off x="2745471" y="3281653"/>
          <a:ext cx="1359169" cy="45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2" name="Equation" r:id="rId61" imgW="56692800" imgH="16459200" progId="Equation.DSMT4">
                  <p:embed/>
                </p:oleObj>
              </mc:Choice>
              <mc:Fallback>
                <p:oleObj name="Equation" r:id="rId61" imgW="56692800" imgH="16459200" progId="Equation.DSMT4">
                  <p:embed/>
                  <p:pic>
                    <p:nvPicPr>
                      <p:cNvPr id="0" name="Picture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471" y="3281653"/>
                        <a:ext cx="1359169" cy="4515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430504705"/>
              </p:ext>
            </p:extLst>
          </p:nvPr>
        </p:nvGraphicFramePr>
        <p:xfrm>
          <a:off x="3211512" y="3782461"/>
          <a:ext cx="611505" cy="241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63" imgW="1204595" imgH="479425" progId="Equation.3">
                  <p:embed/>
                </p:oleObj>
              </mc:Choice>
              <mc:Fallback>
                <p:oleObj name="Equation" r:id="rId63" imgW="1204595" imgH="479425" progId="Equation.3">
                  <p:embed/>
                  <p:pic>
                    <p:nvPicPr>
                      <p:cNvPr id="0" name="Picture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512" y="3782461"/>
                        <a:ext cx="611505" cy="2415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89190242"/>
              </p:ext>
            </p:extLst>
          </p:nvPr>
        </p:nvGraphicFramePr>
        <p:xfrm>
          <a:off x="4239896" y="3507405"/>
          <a:ext cx="464185" cy="31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4" name="Equation" r:id="rId65" imgW="802640" imgH="546100" progId="Equation.3">
                  <p:embed/>
                </p:oleObj>
              </mc:Choice>
              <mc:Fallback>
                <p:oleObj name="Equation" r:id="rId65" imgW="802640" imgH="546100" progId="Equation.3">
                  <p:embed/>
                  <p:pic>
                    <p:nvPicPr>
                      <p:cNvPr id="0" name="Picture 2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896" y="3507405"/>
                        <a:ext cx="464185" cy="3152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97429000"/>
              </p:ext>
            </p:extLst>
          </p:nvPr>
        </p:nvGraphicFramePr>
        <p:xfrm>
          <a:off x="4824413" y="3311854"/>
          <a:ext cx="877571" cy="69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5" name="Equation" r:id="rId67" imgW="1561465" imgH="1237615" progId="Equation.3">
                  <p:embed/>
                </p:oleObj>
              </mc:Choice>
              <mc:Fallback>
                <p:oleObj name="Equation" r:id="rId67" imgW="1561465" imgH="1237615" progId="Equation.3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3311854"/>
                        <a:ext cx="877571" cy="6942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633422404"/>
              </p:ext>
            </p:extLst>
          </p:nvPr>
        </p:nvGraphicFramePr>
        <p:xfrm>
          <a:off x="4070245" y="1986452"/>
          <a:ext cx="1110615" cy="306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6" name="Equation" r:id="rId69" imgW="1728470" imgH="479425" progId="Equation.3">
                  <p:embed/>
                </p:oleObj>
              </mc:Choice>
              <mc:Fallback>
                <p:oleObj name="Equation" r:id="rId69" imgW="1728470" imgH="479425" progId="Equation.3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245" y="1986452"/>
                        <a:ext cx="1110615" cy="3061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750105533"/>
              </p:ext>
            </p:extLst>
          </p:nvPr>
        </p:nvGraphicFramePr>
        <p:xfrm>
          <a:off x="5342813" y="1695011"/>
          <a:ext cx="1611630" cy="28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7" name="Equation" r:id="rId71" imgW="2642870" imgH="479425" progId="Equation.3">
                  <p:embed/>
                </p:oleObj>
              </mc:Choice>
              <mc:Fallback>
                <p:oleObj name="Equation" r:id="rId71" imgW="2642870" imgH="479425" progId="Equation.3">
                  <p:embed/>
                  <p:pic>
                    <p:nvPicPr>
                      <p:cNvPr id="0" name="Picture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2813" y="1695011"/>
                        <a:ext cx="1611630" cy="2899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187835113"/>
              </p:ext>
            </p:extLst>
          </p:nvPr>
        </p:nvGraphicFramePr>
        <p:xfrm>
          <a:off x="1724977" y="2301483"/>
          <a:ext cx="793750" cy="60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8" name="Equation" r:id="rId73" imgW="1081405" imgH="836295" progId="Equation.3">
                  <p:embed/>
                </p:oleObj>
              </mc:Choice>
              <mc:Fallback>
                <p:oleObj name="Equation" r:id="rId73" imgW="1081405" imgH="836295" progId="Equation.3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977" y="2301483"/>
                        <a:ext cx="793750" cy="608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206530988"/>
              </p:ext>
            </p:extLst>
          </p:nvPr>
        </p:nvGraphicFramePr>
        <p:xfrm>
          <a:off x="2669857" y="2301483"/>
          <a:ext cx="1631950" cy="60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9" name="Equation" r:id="rId75" imgW="2230120" imgH="836295" progId="Equation.3">
                  <p:embed/>
                </p:oleObj>
              </mc:Choice>
              <mc:Fallback>
                <p:oleObj name="Equation" r:id="rId75" imgW="2230120" imgH="836295" progId="Equation.3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857" y="2301483"/>
                        <a:ext cx="1631950" cy="608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104993159"/>
              </p:ext>
            </p:extLst>
          </p:nvPr>
        </p:nvGraphicFramePr>
        <p:xfrm>
          <a:off x="4350702" y="2296403"/>
          <a:ext cx="3143250" cy="608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0" name="Equation" r:id="rId77" imgW="4293235" imgH="836295" progId="Equation.3">
                  <p:embed/>
                </p:oleObj>
              </mc:Choice>
              <mc:Fallback>
                <p:oleObj name="Equation" r:id="rId77" imgW="4293235" imgH="836295" progId="Equation.3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702" y="2296403"/>
                        <a:ext cx="3143250" cy="608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059519622"/>
              </p:ext>
            </p:extLst>
          </p:nvPr>
        </p:nvGraphicFramePr>
        <p:xfrm>
          <a:off x="7167497" y="4284027"/>
          <a:ext cx="1458912" cy="28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Equation" r:id="rId79" imgW="2442210" imgH="479425" progId="Equation.3">
                  <p:embed/>
                </p:oleObj>
              </mc:Choice>
              <mc:Fallback>
                <p:oleObj name="Equation" r:id="rId79" imgW="2442210" imgH="479425" progId="Equation.3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497" y="4284027"/>
                        <a:ext cx="1458912" cy="2847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033245058"/>
              </p:ext>
            </p:extLst>
          </p:nvPr>
        </p:nvGraphicFramePr>
        <p:xfrm>
          <a:off x="344415" y="4249232"/>
          <a:ext cx="962660" cy="354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2" name="Equation" r:id="rId81" imgW="1293495" imgH="479425" progId="Equation.3">
                  <p:embed/>
                </p:oleObj>
              </mc:Choice>
              <mc:Fallback>
                <p:oleObj name="Equation" r:id="rId81" imgW="1293495" imgH="479425" progId="Equation.3">
                  <p:embed/>
                  <p:pic>
                    <p:nvPicPr>
                      <p:cNvPr id="0" name="Picture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15" y="4249232"/>
                        <a:ext cx="962660" cy="354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6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564669342"/>
              </p:ext>
            </p:extLst>
          </p:nvPr>
        </p:nvGraphicFramePr>
        <p:xfrm>
          <a:off x="5846127" y="3447890"/>
          <a:ext cx="769277" cy="194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3" name="Equation" r:id="rId83" imgW="1170940" imgH="300990" progId="Equation.3">
                  <p:embed/>
                </p:oleObj>
              </mc:Choice>
              <mc:Fallback>
                <p:oleObj name="Equation" r:id="rId83" imgW="1170940" imgH="300990" progId="Equation.3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127" y="3447890"/>
                        <a:ext cx="769277" cy="1948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27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5768022" y="3675734"/>
            <a:ext cx="1010920" cy="6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28"/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146343843"/>
              </p:ext>
            </p:extLst>
          </p:nvPr>
        </p:nvGraphicFramePr>
        <p:xfrm>
          <a:off x="6844980" y="3536669"/>
          <a:ext cx="187960" cy="27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4" name="Equation" r:id="rId85" imgW="256540" imgH="368300" progId="Equation.3">
                  <p:embed/>
                </p:oleObj>
              </mc:Choice>
              <mc:Fallback>
                <p:oleObj name="Equation" r:id="rId85" imgW="256540" imgH="368300" progId="Equation.3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4980" y="3536669"/>
                        <a:ext cx="187960" cy="278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9"/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383297362"/>
              </p:ext>
            </p:extLst>
          </p:nvPr>
        </p:nvGraphicFramePr>
        <p:xfrm>
          <a:off x="4070245" y="1522388"/>
          <a:ext cx="742976" cy="29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5" name="Equation" r:id="rId87" imgW="1193165" imgH="479425" progId="Equation.3">
                  <p:embed/>
                </p:oleObj>
              </mc:Choice>
              <mc:Fallback>
                <p:oleObj name="Equation" r:id="rId87" imgW="1193165" imgH="479425" progId="Equation.3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0245" y="1522388"/>
                        <a:ext cx="742976" cy="2971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0"/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739991813"/>
              </p:ext>
            </p:extLst>
          </p:nvPr>
        </p:nvGraphicFramePr>
        <p:xfrm>
          <a:off x="3166743" y="1899225"/>
          <a:ext cx="662720" cy="36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6" name="Equation" r:id="rId89" imgW="1081405" imgH="591185" progId="Equation.3">
                  <p:embed/>
                </p:oleObj>
              </mc:Choice>
              <mc:Fallback>
                <p:oleObj name="Equation" r:id="rId89" imgW="1081405" imgH="591185" progId="Equation.3">
                  <p:embed/>
                  <p:pic>
                    <p:nvPicPr>
                      <p:cNvPr id="0" name="Picture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743" y="1899225"/>
                        <a:ext cx="662720" cy="3631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/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668707293"/>
              </p:ext>
            </p:extLst>
          </p:nvPr>
        </p:nvGraphicFramePr>
        <p:xfrm>
          <a:off x="3181873" y="1492494"/>
          <a:ext cx="31623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7" name="Equation" r:id="rId91" imgW="434975" imgH="457200" progId="Equation.3">
                  <p:embed/>
                </p:oleObj>
              </mc:Choice>
              <mc:Fallback>
                <p:oleObj name="Equation" r:id="rId91" imgW="434975" imgH="457200" progId="Equation.3">
                  <p:embed/>
                  <p:pic>
                    <p:nvPicPr>
                      <p:cNvPr id="0" name="Picture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873" y="1492494"/>
                        <a:ext cx="316230" cy="3378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2"/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656204821"/>
              </p:ext>
            </p:extLst>
          </p:nvPr>
        </p:nvGraphicFramePr>
        <p:xfrm>
          <a:off x="1307075" y="4130867"/>
          <a:ext cx="5684618" cy="565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8" name="Equation" r:id="rId93" imgW="8374380" imgH="836295" progId="Equation.3">
                  <p:embed/>
                </p:oleObj>
              </mc:Choice>
              <mc:Fallback>
                <p:oleObj name="Equation" r:id="rId93" imgW="8374380" imgH="836295" progId="Equation.3">
                  <p:embed/>
                  <p:pic>
                    <p:nvPicPr>
                      <p:cNvPr id="0" name="Picture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075" y="4130867"/>
                        <a:ext cx="5684618" cy="565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>
            <p:custDataLst>
              <p:tags r:id="rId3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5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9DD4744-A046-4EA5-8064-16B50ED7EBEE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4DF0AE9-8942-45EE-9DE3-C1CBF8736AEA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5" name="TextBox 14"/>
          <p:cNvSpPr txBox="1"/>
          <p:nvPr>
            <p:custDataLst>
              <p:tags r:id="rId38"/>
            </p:custDataLst>
          </p:nvPr>
        </p:nvSpPr>
        <p:spPr>
          <a:xfrm>
            <a:off x="1945640" y="55880"/>
            <a:ext cx="215900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直接法 (泰勒系数法)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D876999-5964-47F5-AC3A-FF419192AF42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4EC6A2B-B69F-46AE-AE19-44B179E8A698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5ABB411-2B0D-4C93-9427-93F12DDEC91E}"/>
              </a:ext>
            </a:extLst>
          </p:cNvPr>
          <p:cNvSpPr/>
          <p:nvPr/>
        </p:nvSpPr>
        <p:spPr>
          <a:xfrm>
            <a:off x="-12700" y="4718575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注：只有验证了余项趋于零，级数与函数才能划等号！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09FA45A7-95FF-4034-8794-D42D10501A8A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3017" y="5219934"/>
            <a:ext cx="2896449" cy="52197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highlight>
                  <a:srgbClr val="EEEDED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逐项求导后得</a:t>
            </a:r>
          </a:p>
        </p:txBody>
      </p:sp>
      <p:graphicFrame>
        <p:nvGraphicFramePr>
          <p:cNvPr id="49" name="Object 2">
            <a:extLst>
              <a:ext uri="{FF2B5EF4-FFF2-40B4-BE49-F238E27FC236}">
                <a16:creationId xmlns:a16="http://schemas.microsoft.com/office/drawing/2014/main" id="{2590396A-1223-4133-ADDC-2EF4D4EA9ECA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2945591689"/>
              </p:ext>
            </p:extLst>
          </p:nvPr>
        </p:nvGraphicFramePr>
        <p:xfrm>
          <a:off x="860723" y="5735457"/>
          <a:ext cx="4394909" cy="64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9" name="Equation" r:id="rId95" imgW="3467735" imgH="501650" progId="Equation.DSMT4">
                  <p:embed/>
                </p:oleObj>
              </mc:Choice>
              <mc:Fallback>
                <p:oleObj name="Equation" r:id="rId95" imgW="3467735" imgH="501650" progId="Equation.DSMT4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723" y="5735457"/>
                        <a:ext cx="4394909" cy="640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9">
            <a:extLst>
              <a:ext uri="{FF2B5EF4-FFF2-40B4-BE49-F238E27FC236}">
                <a16:creationId xmlns:a16="http://schemas.microsoft.com/office/drawing/2014/main" id="{1A5B2FCE-AAF5-4541-88FC-5AF9829D0902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102792260"/>
              </p:ext>
            </p:extLst>
          </p:nvPr>
        </p:nvGraphicFramePr>
        <p:xfrm>
          <a:off x="5337998" y="5787852"/>
          <a:ext cx="1323340" cy="580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0" name="Equation" r:id="rId97" imgW="54864000" imgH="24079200" progId="Equation.DSMT4">
                  <p:embed/>
                </p:oleObj>
              </mc:Choice>
              <mc:Fallback>
                <p:oleObj name="Equation" r:id="rId97" imgW="54864000" imgH="24079200" progId="Equation.DSMT4">
                  <p:embed/>
                  <p:pic>
                    <p:nvPicPr>
                      <p:cNvPr id="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998" y="5787852"/>
                        <a:ext cx="1323340" cy="58068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">
            <a:extLst>
              <a:ext uri="{FF2B5EF4-FFF2-40B4-BE49-F238E27FC236}">
                <a16:creationId xmlns:a16="http://schemas.microsoft.com/office/drawing/2014/main" id="{A7103811-AD7F-41AB-A0C7-ED436D5A229D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2542201600"/>
              </p:ext>
            </p:extLst>
          </p:nvPr>
        </p:nvGraphicFramePr>
        <p:xfrm>
          <a:off x="6844980" y="5947690"/>
          <a:ext cx="1469599" cy="28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1" name="Equation" r:id="rId99" imgW="2442210" imgH="479425" progId="Equation.DSMT4">
                  <p:embed/>
                </p:oleObj>
              </mc:Choice>
              <mc:Fallback>
                <p:oleObj name="Equation" r:id="rId99" imgW="2442210" imgH="479425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4980" y="5947690"/>
                        <a:ext cx="1469599" cy="2869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8" grpId="0" autoUpdateAnimBg="0"/>
      <p:bldP spid="11" grpId="0" autoUpdateAnimBg="0"/>
      <p:bldP spid="13" grpId="0" autoUpdateAnimBg="0"/>
      <p:bldP spid="29" grpId="0" bldLvl="0" animBg="1"/>
      <p:bldP spid="47" grpId="0" animBg="1"/>
      <p:bldP spid="4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56700" cy="5319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5102" y="483716"/>
            <a:ext cx="2418615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968581196"/>
              </p:ext>
            </p:extLst>
          </p:nvPr>
        </p:nvGraphicFramePr>
        <p:xfrm>
          <a:off x="2233930" y="508225"/>
          <a:ext cx="1504315" cy="391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9" name="Equation" r:id="rId31" imgW="2598420" imgH="591185" progId="Equation.3">
                  <p:embed/>
                </p:oleObj>
              </mc:Choice>
              <mc:Fallback>
                <p:oleObj name="Equation" r:id="rId31" imgW="2598420" imgH="591185" progId="Equation.3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930" y="508225"/>
                        <a:ext cx="1504315" cy="3915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752804" y="509690"/>
            <a:ext cx="441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展开成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218916" y="500370"/>
            <a:ext cx="18534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为任意常数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1532" y="1011889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易求出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388993691"/>
              </p:ext>
            </p:extLst>
          </p:nvPr>
        </p:nvGraphicFramePr>
        <p:xfrm>
          <a:off x="2160270" y="1068558"/>
          <a:ext cx="120523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0" name="Equation" r:id="rId33" imgW="1527810" imgH="479425" progId="Equation.3">
                  <p:embed/>
                </p:oleObj>
              </mc:Choice>
              <mc:Fallback>
                <p:oleObj name="Equation" r:id="rId33" imgW="1527810" imgH="479425" progId="Equation.3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270" y="1068558"/>
                        <a:ext cx="120523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108351673"/>
              </p:ext>
            </p:extLst>
          </p:nvPr>
        </p:nvGraphicFramePr>
        <p:xfrm>
          <a:off x="3541395" y="1069193"/>
          <a:ext cx="142748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1" name="Equation" r:id="rId35" imgW="1817370" imgH="490855" progId="Equation.3">
                  <p:embed/>
                </p:oleObj>
              </mc:Choice>
              <mc:Fallback>
                <p:oleObj name="Equation" r:id="rId35" imgW="1817370" imgH="490855" progId="Equation.3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395" y="1069193"/>
                        <a:ext cx="1427480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685452090"/>
              </p:ext>
            </p:extLst>
          </p:nvPr>
        </p:nvGraphicFramePr>
        <p:xfrm>
          <a:off x="5185410" y="1107293"/>
          <a:ext cx="2432050" cy="38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2" name="Equation" r:id="rId37" imgW="3088640" imgH="490855" progId="Equation.3">
                  <p:embed/>
                </p:oleObj>
              </mc:Choice>
              <mc:Fallback>
                <p:oleObj name="Equation" r:id="rId37" imgW="3088640" imgH="490855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410" y="1107293"/>
                        <a:ext cx="2432050" cy="386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261453415"/>
              </p:ext>
            </p:extLst>
          </p:nvPr>
        </p:nvGraphicFramePr>
        <p:xfrm>
          <a:off x="1717097" y="1521852"/>
          <a:ext cx="5168895" cy="4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3" name="Equation" r:id="rId39" imgW="7415530" imgH="591185" progId="Equation.3">
                  <p:embed/>
                </p:oleObj>
              </mc:Choice>
              <mc:Fallback>
                <p:oleObj name="Equation" r:id="rId39" imgW="7415530" imgH="591185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097" y="1521852"/>
                        <a:ext cx="5168895" cy="4144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0495" y="2115283"/>
            <a:ext cx="2009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于是得 级数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260415128"/>
              </p:ext>
            </p:extLst>
          </p:nvPr>
        </p:nvGraphicFramePr>
        <p:xfrm>
          <a:off x="1945640" y="2206919"/>
          <a:ext cx="1111250" cy="292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4" name="Equation" r:id="rId41" imgW="1416050" imgH="368300" progId="Equation.3">
                  <p:embed/>
                </p:oleObj>
              </mc:Choice>
              <mc:Fallback>
                <p:oleObj name="Equation" r:id="rId41" imgW="1416050" imgH="368300" progId="Equation.3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640" y="2206919"/>
                        <a:ext cx="1111250" cy="2927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62120018"/>
              </p:ext>
            </p:extLst>
          </p:nvPr>
        </p:nvGraphicFramePr>
        <p:xfrm>
          <a:off x="3105187" y="2089785"/>
          <a:ext cx="1600809" cy="62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5" name="Equation" r:id="rId43" imgW="2776855" imgH="1081405" progId="Equation.3">
                  <p:embed/>
                </p:oleObj>
              </mc:Choice>
              <mc:Fallback>
                <p:oleObj name="Equation" r:id="rId43" imgW="2776855" imgH="1081405" progId="Equation.3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87" y="2089785"/>
                        <a:ext cx="1600809" cy="6247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35087" y="2824112"/>
            <a:ext cx="1036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565371198"/>
              </p:ext>
            </p:extLst>
          </p:nvPr>
        </p:nvGraphicFramePr>
        <p:xfrm>
          <a:off x="1660867" y="2670913"/>
          <a:ext cx="1880528" cy="76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6" name="Equation" r:id="rId45" imgW="2754630" imgH="1115060" progId="Equation.3">
                  <p:embed/>
                </p:oleObj>
              </mc:Choice>
              <mc:Fallback>
                <p:oleObj name="Equation" r:id="rId45" imgW="2754630" imgH="1115060" progId="Equation.3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867" y="2670913"/>
                        <a:ext cx="1880528" cy="7625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131993679"/>
              </p:ext>
            </p:extLst>
          </p:nvPr>
        </p:nvGraphicFramePr>
        <p:xfrm>
          <a:off x="3637804" y="2677328"/>
          <a:ext cx="1697015" cy="69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7" name="Equation" r:id="rId47" imgW="2498090" imgH="1026160" progId="Equation.3">
                  <p:embed/>
                </p:oleObj>
              </mc:Choice>
              <mc:Fallback>
                <p:oleObj name="Equation" r:id="rId47" imgW="2498090" imgH="1026160" progId="Equation.3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804" y="2677328"/>
                        <a:ext cx="1697015" cy="6971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226401852"/>
              </p:ext>
            </p:extLst>
          </p:nvPr>
        </p:nvGraphicFramePr>
        <p:xfrm>
          <a:off x="5498458" y="2883391"/>
          <a:ext cx="371133" cy="262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8" name="Equation" r:id="rId49" imgW="501650" imgH="356870" progId="Equation.3">
                  <p:embed/>
                </p:oleObj>
              </mc:Choice>
              <mc:Fallback>
                <p:oleObj name="Equation" r:id="rId49" imgW="501650" imgH="356870" progId="Equation.3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458" y="2883391"/>
                        <a:ext cx="371133" cy="2620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32655880"/>
              </p:ext>
            </p:extLst>
          </p:nvPr>
        </p:nvGraphicFramePr>
        <p:xfrm>
          <a:off x="4745355" y="2088089"/>
          <a:ext cx="3161859" cy="643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9" name="Equation" r:id="rId51" imgW="5341620" imgH="1081405" progId="Equation.3">
                  <p:embed/>
                </p:oleObj>
              </mc:Choice>
              <mc:Fallback>
                <p:oleObj name="Equation" r:id="rId51" imgW="5341620" imgH="1081405" progId="Equation.3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355" y="2088089"/>
                        <a:ext cx="3161859" cy="6434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9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910205" y="3501621"/>
            <a:ext cx="414110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级数在开区间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0" name="Text Box 2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50495" y="3508606"/>
            <a:ext cx="327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因此对任意常数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21" name="矩形 20"/>
          <p:cNvSpPr/>
          <p:nvPr>
            <p:custDataLst>
              <p:tags r:id="rId2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A1E6E93-A8D1-47F4-A290-4C5D28045AD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46693DB-C693-46DC-8275-F37CD4CE971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5" name="TextBox 14"/>
          <p:cNvSpPr txBox="1"/>
          <p:nvPr>
            <p:custDataLst>
              <p:tags r:id="rId26"/>
            </p:custDataLst>
          </p:nvPr>
        </p:nvSpPr>
        <p:spPr>
          <a:xfrm>
            <a:off x="1945640" y="55880"/>
            <a:ext cx="215900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直接法 (泰勒系数法)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5FC531B-1A95-4670-9448-B921347FB8A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1D7798-5ACA-4F47-AE52-1DE59497963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BEF216D-55BA-4574-B7A4-79381515FE57}"/>
                  </a:ext>
                </a:extLst>
              </p:cNvPr>
              <p:cNvSpPr/>
              <p:nvPr/>
            </p:nvSpPr>
            <p:spPr>
              <a:xfrm>
                <a:off x="13335" y="4203551"/>
                <a:ext cx="9144000" cy="92775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注：牛顿为了研究幂函数的导数，遇到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+∆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首先解决了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有理指数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二项式的展开问题，故二项展开式也称“牛顿二项式定理”</a:t>
                </a: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BEF216D-55BA-4574-B7A4-79381515F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4203551"/>
                <a:ext cx="9144000" cy="927754"/>
              </a:xfrm>
              <a:prstGeom prst="rect">
                <a:avLst/>
              </a:prstGeom>
              <a:blipFill>
                <a:blip r:embed="rId53"/>
                <a:stretch>
                  <a:fillRect l="-1000" t="-3289" r="-1400" b="-13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11" grpId="0" autoUpdateAnimBg="0"/>
      <p:bldP spid="14" grpId="0" autoUpdateAnimBg="0"/>
      <p:bldP spid="19" grpId="0" autoUpdateAnimBg="0"/>
      <p:bldP spid="20" grpId="0" autoUpdateAnimBg="0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4682310"/>
              </p:ext>
            </p:extLst>
          </p:nvPr>
        </p:nvGraphicFramePr>
        <p:xfrm>
          <a:off x="2896449" y="960787"/>
          <a:ext cx="1690411" cy="659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0" name="Equation" r:id="rId27" imgW="2776855" imgH="1081405" progId="Equation.3">
                  <p:embed/>
                </p:oleObj>
              </mc:Choice>
              <mc:Fallback>
                <p:oleObj name="Equation" r:id="rId27" imgW="2776855" imgH="1081405" progId="Equation.3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449" y="960787"/>
                        <a:ext cx="1690411" cy="6597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81985832"/>
              </p:ext>
            </p:extLst>
          </p:nvPr>
        </p:nvGraphicFramePr>
        <p:xfrm>
          <a:off x="4643034" y="969119"/>
          <a:ext cx="3265716" cy="664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1" name="Equation" r:id="rId29" imgW="5341620" imgH="1081405" progId="Equation.3">
                  <p:embed/>
                </p:oleObj>
              </mc:Choice>
              <mc:Fallback>
                <p:oleObj name="Equation" r:id="rId29" imgW="5341620" imgH="1081405" progId="Equation.3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034" y="969119"/>
                        <a:ext cx="3265716" cy="6649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292257024"/>
              </p:ext>
            </p:extLst>
          </p:nvPr>
        </p:nvGraphicFramePr>
        <p:xfrm>
          <a:off x="658415" y="1053468"/>
          <a:ext cx="2181860" cy="398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2" name="Equation" r:id="rId31" imgW="3256280" imgH="591185" progId="Equation.3">
                  <p:embed/>
                </p:oleObj>
              </mc:Choice>
              <mc:Fallback>
                <p:oleObj name="Equation" r:id="rId31" imgW="3256280" imgH="591185" progId="Equation.3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15" y="1053468"/>
                        <a:ext cx="2181860" cy="3985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48573119"/>
              </p:ext>
            </p:extLst>
          </p:nvPr>
        </p:nvGraphicFramePr>
        <p:xfrm>
          <a:off x="7939218" y="1149239"/>
          <a:ext cx="1088000" cy="28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3" name="Equation" r:id="rId33" imgW="2085340" imgH="479425" progId="Equation.3">
                  <p:embed/>
                </p:oleObj>
              </mc:Choice>
              <mc:Fallback>
                <p:oleObj name="Equation" r:id="rId33" imgW="2085340" imgH="479425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9218" y="1149239"/>
                        <a:ext cx="1088000" cy="2828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0511" y="1605296"/>
            <a:ext cx="265542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二项展开式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2745" y="3089257"/>
            <a:ext cx="4914364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±1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处的收敛性与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有关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3019" y="3699004"/>
            <a:ext cx="852582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为正整数时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次多项式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上式就是代数学中的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二项式定理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1" name="Group 24"/>
          <p:cNvGrpSpPr/>
          <p:nvPr/>
        </p:nvGrpSpPr>
        <p:grpSpPr bwMode="auto">
          <a:xfrm>
            <a:off x="4721911" y="1948659"/>
            <a:ext cx="3967657" cy="1196642"/>
            <a:chOff x="2136" y="1757"/>
            <a:chExt cx="2721" cy="846"/>
          </a:xfrm>
        </p:grpSpPr>
        <p:grpSp>
          <p:nvGrpSpPr>
            <p:cNvPr id="12" name="Group 22"/>
            <p:cNvGrpSpPr/>
            <p:nvPr/>
          </p:nvGrpSpPr>
          <p:grpSpPr bwMode="auto">
            <a:xfrm>
              <a:off x="2136" y="1757"/>
              <a:ext cx="2721" cy="814"/>
              <a:chOff x="2374" y="1970"/>
              <a:chExt cx="2721" cy="814"/>
            </a:xfrm>
          </p:grpSpPr>
          <p:graphicFrame>
            <p:nvGraphicFramePr>
              <p:cNvPr id="14" name="Object 19"/>
              <p:cNvGraphicFramePr>
                <a:graphicFrameLocks noChangeAspect="1"/>
              </p:cNvGraphicFramePr>
              <p:nvPr>
                <p:custDataLst>
                  <p:tags r:id="rId22"/>
                </p:custDataLst>
                <p:extLst>
                  <p:ext uri="{D42A27DB-BD31-4B8C-83A1-F6EECF244321}">
                    <p14:modId xmlns:p14="http://schemas.microsoft.com/office/powerpoint/2010/main" val="1841485495"/>
                  </p:ext>
                </p:extLst>
              </p:nvPr>
            </p:nvGraphicFramePr>
            <p:xfrm>
              <a:off x="2634" y="1970"/>
              <a:ext cx="2434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04" name="Equation" r:id="rId35" imgW="45415200" imgH="5181600" progId="Equation.DSMT4">
                      <p:embed/>
                    </p:oleObj>
                  </mc:Choice>
                  <mc:Fallback>
                    <p:oleObj name="Equation" r:id="rId35" imgW="45415200" imgH="5181600" progId="Equation.DSMT4">
                      <p:embed/>
                      <p:pic>
                        <p:nvPicPr>
                          <p:cNvPr id="0" name="Picture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34" y="1970"/>
                            <a:ext cx="2434" cy="27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20"/>
              <p:cNvGraphicFramePr>
                <a:graphicFrameLocks noChangeAspect="1"/>
              </p:cNvGraphicFramePr>
              <p:nvPr>
                <p:custDataLst>
                  <p:tags r:id="rId23"/>
                </p:custDataLst>
                <p:extLst>
                  <p:ext uri="{D42A27DB-BD31-4B8C-83A1-F6EECF244321}">
                    <p14:modId xmlns:p14="http://schemas.microsoft.com/office/powerpoint/2010/main" val="828662290"/>
                  </p:ext>
                </p:extLst>
              </p:nvPr>
            </p:nvGraphicFramePr>
            <p:xfrm>
              <a:off x="2374" y="2235"/>
              <a:ext cx="269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05" name="Equation" r:id="rId37" imgW="49987200" imgH="5181600" progId="Equation.DSMT4">
                      <p:embed/>
                    </p:oleObj>
                  </mc:Choice>
                  <mc:Fallback>
                    <p:oleObj name="Equation" r:id="rId37" imgW="49987200" imgH="5181600" progId="Equation.DSMT4">
                      <p:embed/>
                      <p:pic>
                        <p:nvPicPr>
                          <p:cNvPr id="0" name="Picture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4" y="2235"/>
                            <a:ext cx="2694" cy="27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21"/>
              <p:cNvGraphicFramePr>
                <a:graphicFrameLocks noChangeAspect="1"/>
              </p:cNvGraphicFramePr>
              <p:nvPr>
                <p:custDataLst>
                  <p:tags r:id="rId24"/>
                </p:custDataLst>
                <p:extLst>
                  <p:ext uri="{D42A27DB-BD31-4B8C-83A1-F6EECF244321}">
                    <p14:modId xmlns:p14="http://schemas.microsoft.com/office/powerpoint/2010/main" val="4272568763"/>
                  </p:ext>
                </p:extLst>
              </p:nvPr>
            </p:nvGraphicFramePr>
            <p:xfrm>
              <a:off x="2743" y="2506"/>
              <a:ext cx="235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06" name="Equation" r:id="rId39" imgW="42672000" imgH="5181600" progId="Equation.DSMT4">
                      <p:embed/>
                    </p:oleObj>
                  </mc:Choice>
                  <mc:Fallback>
                    <p:oleObj name="Equation" r:id="rId39" imgW="42672000" imgH="5181600" progId="Equation.DSMT4">
                      <p:embed/>
                      <p:pic>
                        <p:nvPicPr>
                          <p:cNvPr id="0" name="Picture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3" y="2506"/>
                            <a:ext cx="2352" cy="278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" name="Rectangle 2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136" y="1757"/>
              <a:ext cx="2721" cy="846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0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A622EB-25E9-4E35-93B7-10B14D0177D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0FE832-9C5F-47D0-931C-AE9DD6AD283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5" name="TextBox 14"/>
          <p:cNvSpPr txBox="1"/>
          <p:nvPr>
            <p:custDataLst>
              <p:tags r:id="rId13"/>
            </p:custDataLst>
          </p:nvPr>
        </p:nvSpPr>
        <p:spPr>
          <a:xfrm>
            <a:off x="1945640" y="55880"/>
            <a:ext cx="215900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直接法 (泰勒系数法)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DF11B0-21B9-4BA9-BABB-2455ECB3CEC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48B5B1-66C2-483E-BC9A-6C3E3D73550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01F22327-6955-442C-A9B7-EE271B96C24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0" y="476251"/>
            <a:ext cx="2896449" cy="52197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  <a:highlight>
                  <a:srgbClr val="EEEDED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注</a:t>
            </a:r>
            <a:r>
              <a:rPr lang="en-US" altLang="zh-CN" sz="2800" b="1" dirty="0">
                <a:solidFill>
                  <a:schemeClr val="tx1"/>
                </a:solidFill>
                <a:highlight>
                  <a:srgbClr val="EEEDED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2800" b="1" dirty="0">
              <a:solidFill>
                <a:schemeClr val="tx1"/>
              </a:solidFill>
              <a:highlight>
                <a:srgbClr val="EEEDED"/>
              </a:highlight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7DADDD57-7E54-4A3B-B8E0-955D1E67E944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3335" y="2120918"/>
            <a:ext cx="449842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tx1"/>
                </a:solidFill>
                <a:highlight>
                  <a:srgbClr val="EEEDED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注</a:t>
            </a:r>
            <a:r>
              <a:rPr lang="en-US" altLang="zh-CN" sz="2800" b="1" dirty="0">
                <a:solidFill>
                  <a:schemeClr val="tx1"/>
                </a:solidFill>
                <a:highlight>
                  <a:srgbClr val="EEEDED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2800" b="1" dirty="0">
                <a:solidFill>
                  <a:schemeClr val="tx1"/>
                </a:solidFill>
                <a:highlight>
                  <a:srgbClr val="EEEDED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更细致的区分在于：</a:t>
            </a: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04D46A8B-94D5-4351-A2EA-461DB0B77E17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22745" y="4607131"/>
            <a:ext cx="15621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</a:t>
            </a:r>
          </a:p>
        </p:txBody>
      </p:sp>
      <p:graphicFrame>
        <p:nvGraphicFramePr>
          <p:cNvPr id="33" name="Object 3">
            <a:extLst>
              <a:ext uri="{FF2B5EF4-FFF2-40B4-BE49-F238E27FC236}">
                <a16:creationId xmlns:a16="http://schemas.microsoft.com/office/drawing/2014/main" id="{61CF0E79-AEA3-4565-8AD9-1A7402659D3E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981766812"/>
              </p:ext>
            </p:extLst>
          </p:nvPr>
        </p:nvGraphicFramePr>
        <p:xfrm>
          <a:off x="1643811" y="4577508"/>
          <a:ext cx="1562178" cy="520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" name="Equation" r:id="rId41" imgW="49377600" imgH="16459200" progId="Equation.DSMT4">
                  <p:embed/>
                </p:oleObj>
              </mc:Choice>
              <mc:Fallback>
                <p:oleObj name="Equation" r:id="rId41" imgW="49377600" imgH="1645920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811" y="4577508"/>
                        <a:ext cx="1562178" cy="5209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4">
            <a:extLst>
              <a:ext uri="{FF2B5EF4-FFF2-40B4-BE49-F238E27FC236}">
                <a16:creationId xmlns:a16="http://schemas.microsoft.com/office/drawing/2014/main" id="{0CB434D9-E8CA-469C-A7BC-8A688CAEEAD2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3205989" y="4623329"/>
            <a:ext cx="32677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的二项展开式分别为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/>
      <p:bldP spid="9" grpId="0" build="p" autoUpdateAnimBg="0"/>
      <p:bldP spid="30" grpId="0" bldLvl="0" animBg="1"/>
      <p:bldP spid="31" grpId="0" bldLvl="0" animBg="1"/>
      <p:bldP spid="32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3520651"/>
              </p:ext>
            </p:extLst>
          </p:nvPr>
        </p:nvGraphicFramePr>
        <p:xfrm>
          <a:off x="479154" y="816005"/>
          <a:ext cx="193294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9" name="Equation" r:id="rId32" imgW="2586990" imgH="992505" progId="Equation.3">
                  <p:embed/>
                </p:oleObj>
              </mc:Choice>
              <mc:Fallback>
                <p:oleObj name="Equation" r:id="rId32" imgW="2586990" imgH="992505" progId="Equation.3">
                  <p:embed/>
                  <p:pic>
                    <p:nvPicPr>
                      <p:cNvPr id="0" name="Picture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154" y="816005"/>
                        <a:ext cx="193294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68744404"/>
              </p:ext>
            </p:extLst>
          </p:nvPr>
        </p:nvGraphicFramePr>
        <p:xfrm>
          <a:off x="2482579" y="802035"/>
          <a:ext cx="1088390" cy="81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0" name="Equation" r:id="rId34" imgW="1460500" imgH="1081405" progId="Equation.3">
                  <p:embed/>
                </p:oleObj>
              </mc:Choice>
              <mc:Fallback>
                <p:oleObj name="Equation" r:id="rId34" imgW="1460500" imgH="1081405" progId="Equation.3">
                  <p:embed/>
                  <p:pic>
                    <p:nvPicPr>
                      <p:cNvPr id="0" name="Picture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579" y="802035"/>
                        <a:ext cx="1088390" cy="8108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4768034"/>
              </p:ext>
            </p:extLst>
          </p:nvPr>
        </p:nvGraphicFramePr>
        <p:xfrm>
          <a:off x="3623674" y="816005"/>
          <a:ext cx="1422400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1" name="Equation" r:id="rId36" imgW="1906905" imgH="992505" progId="Equation.3">
                  <p:embed/>
                </p:oleObj>
              </mc:Choice>
              <mc:Fallback>
                <p:oleObj name="Equation" r:id="rId36" imgW="1906905" imgH="992505" progId="Equation.3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674" y="816005"/>
                        <a:ext cx="1422400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239746523"/>
              </p:ext>
            </p:extLst>
          </p:nvPr>
        </p:nvGraphicFramePr>
        <p:xfrm>
          <a:off x="7669892" y="1044391"/>
          <a:ext cx="1202795" cy="27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2" name="Equation" r:id="rId38" imgW="2085340" imgH="479425" progId="Equation.3">
                  <p:embed/>
                </p:oleObj>
              </mc:Choice>
              <mc:Fallback>
                <p:oleObj name="Equation" r:id="rId38" imgW="2085340" imgH="479425" progId="Equation.3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892" y="1044391"/>
                        <a:ext cx="1202795" cy="2751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47707200"/>
              </p:ext>
            </p:extLst>
          </p:nvPr>
        </p:nvGraphicFramePr>
        <p:xfrm>
          <a:off x="5105777" y="816005"/>
          <a:ext cx="233172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3" name="Equation" r:id="rId40" imgW="3122295" imgH="992505" progId="Equation.3">
                  <p:embed/>
                </p:oleObj>
              </mc:Choice>
              <mc:Fallback>
                <p:oleObj name="Equation" r:id="rId40" imgW="3122295" imgH="992505" progId="Equation.3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777" y="816005"/>
                        <a:ext cx="233172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863141131"/>
              </p:ext>
            </p:extLst>
          </p:nvPr>
        </p:nvGraphicFramePr>
        <p:xfrm>
          <a:off x="434704" y="1826181"/>
          <a:ext cx="1266190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4" name="Equation" r:id="rId42" imgW="1694815" imgH="1014730" progId="Equation.3">
                  <p:embed/>
                </p:oleObj>
              </mc:Choice>
              <mc:Fallback>
                <p:oleObj name="Equation" r:id="rId42" imgW="1694815" imgH="1014730" progId="Equation.3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04" y="1826181"/>
                        <a:ext cx="1266190" cy="755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90110767"/>
              </p:ext>
            </p:extLst>
          </p:nvPr>
        </p:nvGraphicFramePr>
        <p:xfrm>
          <a:off x="2532109" y="1786811"/>
          <a:ext cx="1099820" cy="81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5" name="Equation" r:id="rId44" imgW="1471930" imgH="1081405" progId="Equation.3">
                  <p:embed/>
                </p:oleObj>
              </mc:Choice>
              <mc:Fallback>
                <p:oleObj name="Equation" r:id="rId44" imgW="1471930" imgH="1081405" progId="Equation.3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109" y="1786811"/>
                        <a:ext cx="1099820" cy="8108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724851802"/>
              </p:ext>
            </p:extLst>
          </p:nvPr>
        </p:nvGraphicFramePr>
        <p:xfrm>
          <a:off x="3691619" y="1800781"/>
          <a:ext cx="1422400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6" name="Equation" r:id="rId46" imgW="1906905" imgH="992505" progId="Equation.3">
                  <p:embed/>
                </p:oleObj>
              </mc:Choice>
              <mc:Fallback>
                <p:oleObj name="Equation" r:id="rId46" imgW="1906905" imgH="992505" progId="Equation.3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619" y="1800781"/>
                        <a:ext cx="1422400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0183358"/>
              </p:ext>
            </p:extLst>
          </p:nvPr>
        </p:nvGraphicFramePr>
        <p:xfrm>
          <a:off x="7669894" y="2039058"/>
          <a:ext cx="1202794" cy="27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7" name="Equation" r:id="rId48" imgW="2085340" imgH="479425" progId="Equation.3">
                  <p:embed/>
                </p:oleObj>
              </mc:Choice>
              <mc:Fallback>
                <p:oleObj name="Equation" r:id="rId48" imgW="2085340" imgH="479425" progId="Equation.3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894" y="2039058"/>
                        <a:ext cx="1202794" cy="2751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95194102"/>
              </p:ext>
            </p:extLst>
          </p:nvPr>
        </p:nvGraphicFramePr>
        <p:xfrm>
          <a:off x="5114654" y="1800781"/>
          <a:ext cx="233172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8" name="Equation" r:id="rId50" imgW="3122295" imgH="992505" progId="Equation.3">
                  <p:embed/>
                </p:oleObj>
              </mc:Choice>
              <mc:Fallback>
                <p:oleObj name="Equation" r:id="rId50" imgW="3122295" imgH="992505" progId="Equation.3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654" y="1800781"/>
                        <a:ext cx="233172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69602332"/>
              </p:ext>
            </p:extLst>
          </p:nvPr>
        </p:nvGraphicFramePr>
        <p:xfrm>
          <a:off x="1759949" y="1800781"/>
          <a:ext cx="65532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9" name="Equation" r:id="rId52" imgW="880745" imgH="992505" progId="Equation.3">
                  <p:embed/>
                </p:oleObj>
              </mc:Choice>
              <mc:Fallback>
                <p:oleObj name="Equation" r:id="rId52" imgW="880745" imgH="992505" progId="Equation.3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949" y="1800781"/>
                        <a:ext cx="65532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21815067"/>
              </p:ext>
            </p:extLst>
          </p:nvPr>
        </p:nvGraphicFramePr>
        <p:xfrm>
          <a:off x="600815" y="2859294"/>
          <a:ext cx="104394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0" name="Equation" r:id="rId54" imgW="1393825" imgH="992505" progId="Equation.3">
                  <p:embed/>
                </p:oleObj>
              </mc:Choice>
              <mc:Fallback>
                <p:oleObj name="Equation" r:id="rId54" imgW="1393825" imgH="992505" progId="Equation.3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15" y="2859294"/>
                        <a:ext cx="104394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90053108"/>
              </p:ext>
            </p:extLst>
          </p:nvPr>
        </p:nvGraphicFramePr>
        <p:xfrm>
          <a:off x="2263245" y="2979944"/>
          <a:ext cx="56642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1" name="Equation" r:id="rId56" imgW="758190" imgH="501650" progId="Equation.3">
                  <p:embed/>
                </p:oleObj>
              </mc:Choice>
              <mc:Fallback>
                <p:oleObj name="Equation" r:id="rId56" imgW="758190" imgH="501650" progId="Equation.3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3245" y="2979944"/>
                        <a:ext cx="566420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463384557"/>
              </p:ext>
            </p:extLst>
          </p:nvPr>
        </p:nvGraphicFramePr>
        <p:xfrm>
          <a:off x="2923010" y="2979944"/>
          <a:ext cx="54483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2" name="Equation" r:id="rId58" imgW="724535" imgH="501650" progId="Equation.3">
                  <p:embed/>
                </p:oleObj>
              </mc:Choice>
              <mc:Fallback>
                <p:oleObj name="Equation" r:id="rId58" imgW="724535" imgH="501650" progId="Equation.3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10" y="2979944"/>
                        <a:ext cx="544830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803751811"/>
              </p:ext>
            </p:extLst>
          </p:nvPr>
        </p:nvGraphicFramePr>
        <p:xfrm>
          <a:off x="7669894" y="3103335"/>
          <a:ext cx="1202794" cy="275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3" name="Equation" r:id="rId60" imgW="2085340" imgH="479425" progId="Equation.3">
                  <p:embed/>
                </p:oleObj>
              </mc:Choice>
              <mc:Fallback>
                <p:oleObj name="Equation" r:id="rId60" imgW="2085340" imgH="479425" progId="Equation.3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894" y="3103335"/>
                        <a:ext cx="1202794" cy="2751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639398436"/>
              </p:ext>
            </p:extLst>
          </p:nvPr>
        </p:nvGraphicFramePr>
        <p:xfrm>
          <a:off x="3596110" y="2976134"/>
          <a:ext cx="2465070" cy="45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4" name="Equation" r:id="rId62" imgW="3300730" imgH="613410" progId="Equation.3">
                  <p:embed/>
                </p:oleObj>
              </mc:Choice>
              <mc:Fallback>
                <p:oleObj name="Equation" r:id="rId62" imgW="3300730" imgH="613410" progId="Equation.3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110" y="2976134"/>
                        <a:ext cx="2465070" cy="4552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613347022"/>
              </p:ext>
            </p:extLst>
          </p:nvPr>
        </p:nvGraphicFramePr>
        <p:xfrm>
          <a:off x="1710160" y="3138694"/>
          <a:ext cx="433070" cy="210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5" name="Equation" r:id="rId64" imgW="579755" imgH="278765" progId="Equation.3">
                  <p:embed/>
                </p:oleObj>
              </mc:Choice>
              <mc:Fallback>
                <p:oleObj name="Equation" r:id="rId64" imgW="579755" imgH="278765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0160" y="3138694"/>
                        <a:ext cx="433070" cy="2108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9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064218293"/>
              </p:ext>
            </p:extLst>
          </p:nvPr>
        </p:nvGraphicFramePr>
        <p:xfrm>
          <a:off x="565254" y="4103284"/>
          <a:ext cx="5836181" cy="72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6" name="Equation" r:id="rId66" imgW="7995285" imgH="992505" progId="Equation.3">
                  <p:embed/>
                </p:oleObj>
              </mc:Choice>
              <mc:Fallback>
                <p:oleObj name="Equation" r:id="rId66" imgW="7995285" imgH="992505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54" y="4103284"/>
                        <a:ext cx="5836181" cy="7270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AutoShape 30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160145" y="3732245"/>
            <a:ext cx="286100" cy="407233"/>
          </a:xfrm>
          <a:prstGeom prst="downArrow">
            <a:avLst>
              <a:gd name="adj1" fmla="val 50000"/>
              <a:gd name="adj2" fmla="val 87088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33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522591034"/>
              </p:ext>
            </p:extLst>
          </p:nvPr>
        </p:nvGraphicFramePr>
        <p:xfrm>
          <a:off x="6088394" y="2915752"/>
          <a:ext cx="1349103" cy="683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7" name="Equation" r:id="rId68" imgW="43281600" imgH="21945600" progId="Equation.DSMT4">
                  <p:embed/>
                </p:oleObj>
              </mc:Choice>
              <mc:Fallback>
                <p:oleObj name="Equation" r:id="rId68" imgW="43281600" imgH="2194560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394" y="2915752"/>
                        <a:ext cx="1349103" cy="68378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4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883173978"/>
              </p:ext>
            </p:extLst>
          </p:nvPr>
        </p:nvGraphicFramePr>
        <p:xfrm>
          <a:off x="6466750" y="4124911"/>
          <a:ext cx="886617" cy="683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8" name="Equation" r:id="rId70" imgW="11887200" imgH="10363200" progId="Equation.DSMT4">
                  <p:embed/>
                </p:oleObj>
              </mc:Choice>
              <mc:Fallback>
                <p:oleObj name="Equation" r:id="rId70" imgW="11887200" imgH="10363200" progId="Equation.DSMT4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6750" y="4124911"/>
                        <a:ext cx="886617" cy="6837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3D780D-F0E3-44AF-80FF-42C59AFAF7E1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391E1F-8E3B-4B32-B5C0-DC8FDE22D8A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5" name="TextBox 14"/>
          <p:cNvSpPr txBox="1"/>
          <p:nvPr>
            <p:custDataLst>
              <p:tags r:id="rId27"/>
            </p:custDataLst>
          </p:nvPr>
        </p:nvSpPr>
        <p:spPr>
          <a:xfrm>
            <a:off x="1945640" y="55880"/>
            <a:ext cx="215900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. </a:t>
            </a:r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直接法 (泰勒系数法)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09EAF6B-C7CA-4E5F-9073-7711BE969582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77BD3F-EC5B-47CA-9C66-81E136BDE7D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8">
            <a:extLst>
              <a:ext uri="{FF2B5EF4-FFF2-40B4-BE49-F238E27FC236}">
                <a16:creationId xmlns:a16="http://schemas.microsoft.com/office/drawing/2014/main" id="{1E41D5B2-B08D-40F9-8EE7-0BC8DAAA90E2}"/>
              </a:ext>
            </a:extLst>
          </p:cNvPr>
          <p:cNvSpPr txBox="1"/>
          <p:nvPr/>
        </p:nvSpPr>
        <p:spPr>
          <a:xfrm>
            <a:off x="2392" y="1470704"/>
            <a:ext cx="9141608" cy="48562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A84C5D6F-85CD-4ACA-8838-AB9C3D0812BC}"/>
              </a:ext>
            </a:extLst>
          </p:cNvPr>
          <p:cNvSpPr txBox="1"/>
          <p:nvPr/>
        </p:nvSpPr>
        <p:spPr>
          <a:xfrm>
            <a:off x="19931" y="1466554"/>
            <a:ext cx="571554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重要的幂级数展开式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284" y="1016000"/>
            <a:ext cx="9022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利用已知的展开式及幂级数的运算性质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将所给函数展开成幂级数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30846162"/>
              </p:ext>
            </p:extLst>
          </p:nvPr>
        </p:nvGraphicFramePr>
        <p:xfrm>
          <a:off x="213745" y="2009378"/>
          <a:ext cx="3619786" cy="56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8" name="Equation" r:id="rId29" imgW="127711200" imgH="20116800" progId="Equation.DSMT4">
                  <p:embed/>
                </p:oleObj>
              </mc:Choice>
              <mc:Fallback>
                <p:oleObj name="Equation" r:id="rId29" imgW="127711200" imgH="20116800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745" y="2009378"/>
                        <a:ext cx="3619786" cy="5664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93601860"/>
              </p:ext>
            </p:extLst>
          </p:nvPr>
        </p:nvGraphicFramePr>
        <p:xfrm>
          <a:off x="3557651" y="2378191"/>
          <a:ext cx="909324" cy="294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39" name="Equation" r:id="rId31" imgW="32918400" imgH="9448800" progId="Equation.DSMT4">
                  <p:embed/>
                </p:oleObj>
              </mc:Choice>
              <mc:Fallback>
                <p:oleObj name="Equation" r:id="rId31" imgW="32918400" imgH="94488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651" y="2378191"/>
                        <a:ext cx="909324" cy="2941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70744361"/>
              </p:ext>
            </p:extLst>
          </p:nvPr>
        </p:nvGraphicFramePr>
        <p:xfrm>
          <a:off x="4590329" y="2051545"/>
          <a:ext cx="3328242" cy="522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0" name="Equation" r:id="rId33" imgW="134416800" imgH="20116800" progId="Equation.DSMT4">
                  <p:embed/>
                </p:oleObj>
              </mc:Choice>
              <mc:Fallback>
                <p:oleObj name="Equation" r:id="rId33" imgW="134416800" imgH="201168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329" y="2051545"/>
                        <a:ext cx="3328242" cy="52285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87802876"/>
              </p:ext>
            </p:extLst>
          </p:nvPr>
        </p:nvGraphicFramePr>
        <p:xfrm>
          <a:off x="7987718" y="2363596"/>
          <a:ext cx="856085" cy="28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1" name="Equation" r:id="rId35" imgW="1371600" imgH="393700" progId="Equation.DSMT4">
                  <p:embed/>
                </p:oleObj>
              </mc:Choice>
              <mc:Fallback>
                <p:oleObj name="Equation" r:id="rId35" imgW="1371600" imgH="3937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7718" y="2363596"/>
                        <a:ext cx="856085" cy="2829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286253203"/>
              </p:ext>
            </p:extLst>
          </p:nvPr>
        </p:nvGraphicFramePr>
        <p:xfrm>
          <a:off x="207956" y="2758943"/>
          <a:ext cx="4873686" cy="59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2" name="Equation" r:id="rId37" imgW="174040800" imgH="21336000" progId="Equation.DSMT4">
                  <p:embed/>
                </p:oleObj>
              </mc:Choice>
              <mc:Fallback>
                <p:oleObj name="Equation" r:id="rId37" imgW="174040800" imgH="213360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56" y="2758943"/>
                        <a:ext cx="4873686" cy="59812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692242832"/>
              </p:ext>
            </p:extLst>
          </p:nvPr>
        </p:nvGraphicFramePr>
        <p:xfrm>
          <a:off x="4196646" y="3363649"/>
          <a:ext cx="911283" cy="261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3" name="Equation" r:id="rId39" imgW="32613600" imgH="9448800" progId="Equation.DSMT4">
                  <p:embed/>
                </p:oleObj>
              </mc:Choice>
              <mc:Fallback>
                <p:oleObj name="Equation" r:id="rId39" imgW="32613600" imgH="94488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646" y="3363649"/>
                        <a:ext cx="911283" cy="2615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517163761"/>
              </p:ext>
            </p:extLst>
          </p:nvPr>
        </p:nvGraphicFramePr>
        <p:xfrm>
          <a:off x="5246123" y="2751602"/>
          <a:ext cx="3877945" cy="580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4" name="Equation" r:id="rId41" imgW="142646400" imgH="21336000" progId="Equation.DSMT4">
                  <p:embed/>
                </p:oleObj>
              </mc:Choice>
              <mc:Fallback>
                <p:oleObj name="Equation" r:id="rId41" imgW="142646400" imgH="213360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123" y="2751602"/>
                        <a:ext cx="3877945" cy="58065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202547281"/>
              </p:ext>
            </p:extLst>
          </p:nvPr>
        </p:nvGraphicFramePr>
        <p:xfrm>
          <a:off x="8149200" y="3340552"/>
          <a:ext cx="936327" cy="269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5" name="Equation" r:id="rId43" imgW="32613600" imgH="9448800" progId="Equation.DSMT4">
                  <p:embed/>
                </p:oleObj>
              </mc:Choice>
              <mc:Fallback>
                <p:oleObj name="Equation" r:id="rId43" imgW="32613600" imgH="94488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9200" y="3340552"/>
                        <a:ext cx="936327" cy="26977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14"/>
          <p:cNvSpPr txBox="1"/>
          <p:nvPr>
            <p:custDataLst>
              <p:tags r:id="rId11"/>
            </p:custDataLst>
          </p:nvPr>
        </p:nvSpPr>
        <p:spPr>
          <a:xfrm>
            <a:off x="-8890" y="476250"/>
            <a:ext cx="240728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间接展开法</a:t>
            </a:r>
          </a:p>
        </p:txBody>
      </p: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D2AD23-DBA1-4A7F-956D-EA9B6965AB7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9D1CA2A-9790-43A7-B9B9-E6A4B6A2E7C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5540C9-6AE2-44BB-A6A6-FBF1E17A982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05D733C-B5D0-4BBB-B741-612CD2C098E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E25ADEB-72C0-4C37-BE3A-AE4B4CFE494C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661851184"/>
              </p:ext>
            </p:extLst>
          </p:nvPr>
        </p:nvGraphicFramePr>
        <p:xfrm>
          <a:off x="216252" y="3630853"/>
          <a:ext cx="3217779" cy="62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6" name="Equation" r:id="rId45" imgW="107289600" imgH="21336000" progId="Equation.DSMT4">
                  <p:embed/>
                </p:oleObj>
              </mc:Choice>
              <mc:Fallback>
                <p:oleObj name="Equation" r:id="rId45" imgW="107289600" imgH="213360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52" y="3630853"/>
                        <a:ext cx="3217779" cy="6219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AA945B22-6950-420F-A95A-7B9DFAF26C68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73399638"/>
              </p:ext>
            </p:extLst>
          </p:nvPr>
        </p:nvGraphicFramePr>
        <p:xfrm>
          <a:off x="3495930" y="3815458"/>
          <a:ext cx="1339683" cy="282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7" name="Equation" r:id="rId47" imgW="43891200" imgH="9448800" progId="Equation.DSMT4">
                  <p:embed/>
                </p:oleObj>
              </mc:Choice>
              <mc:Fallback>
                <p:oleObj name="Equation" r:id="rId47" imgW="43891200" imgH="94488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930" y="3815458"/>
                        <a:ext cx="1339683" cy="2822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921A3D84-B49C-4395-B337-3ECAB0D75C8E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808381098"/>
              </p:ext>
            </p:extLst>
          </p:nvPr>
        </p:nvGraphicFramePr>
        <p:xfrm>
          <a:off x="190753" y="4493353"/>
          <a:ext cx="4737165" cy="62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8" name="Equation" r:id="rId49" imgW="181051200" imgH="22860000" progId="Equation.DSMT4">
                  <p:embed/>
                </p:oleObj>
              </mc:Choice>
              <mc:Fallback>
                <p:oleObj name="Equation" r:id="rId49" imgW="181051200" imgH="228600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53" y="4493353"/>
                        <a:ext cx="4737165" cy="6219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10C63D0F-80A2-4A74-BDDC-2B934BF49C73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21726159"/>
              </p:ext>
            </p:extLst>
          </p:nvPr>
        </p:nvGraphicFramePr>
        <p:xfrm>
          <a:off x="5096986" y="4485376"/>
          <a:ext cx="4016139" cy="62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9" name="Equation" r:id="rId51" imgW="153314400" imgH="22860000" progId="Equation.DSMT4">
                  <p:embed/>
                </p:oleObj>
              </mc:Choice>
              <mc:Fallback>
                <p:oleObj name="Equation" r:id="rId51" imgW="153314400" imgH="228600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986" y="4485376"/>
                        <a:ext cx="4016139" cy="62989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A2785F28-8719-4957-861C-6990354D43ED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940307026"/>
              </p:ext>
            </p:extLst>
          </p:nvPr>
        </p:nvGraphicFramePr>
        <p:xfrm>
          <a:off x="8014506" y="5115268"/>
          <a:ext cx="1030353" cy="306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0" name="Equation" r:id="rId53" imgW="43891200" imgH="9448800" progId="Equation.DSMT4">
                  <p:embed/>
                </p:oleObj>
              </mc:Choice>
              <mc:Fallback>
                <p:oleObj name="Equation" r:id="rId53" imgW="43891200" imgH="94488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4506" y="5115268"/>
                        <a:ext cx="1030353" cy="3061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27FD0350-5DD5-40C4-8ADC-AA7DA581A85D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135058674"/>
              </p:ext>
            </p:extLst>
          </p:nvPr>
        </p:nvGraphicFramePr>
        <p:xfrm>
          <a:off x="3805501" y="5099524"/>
          <a:ext cx="1109434" cy="25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1" name="Equation" r:id="rId55" imgW="1828800" imgH="393700" progId="Equation.DSMT4">
                  <p:embed/>
                </p:oleObj>
              </mc:Choice>
              <mc:Fallback>
                <p:oleObj name="Equation" r:id="rId55" imgW="1828800" imgH="3937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501" y="5099524"/>
                        <a:ext cx="1109434" cy="2563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BF142811-5F65-4D43-A2C7-F3F72876D23B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003594455"/>
              </p:ext>
            </p:extLst>
          </p:nvPr>
        </p:nvGraphicFramePr>
        <p:xfrm>
          <a:off x="195989" y="5468282"/>
          <a:ext cx="5371176" cy="58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2" name="Equation" r:id="rId57" imgW="196291200" imgH="20116800" progId="Equation.DSMT4">
                  <p:embed/>
                </p:oleObj>
              </mc:Choice>
              <mc:Fallback>
                <p:oleObj name="Equation" r:id="rId57" imgW="196291200" imgH="20116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89" y="5468282"/>
                        <a:ext cx="5371176" cy="5839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8DC56610-6ED0-4961-ABF2-0DDB2A7C21E3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731689693"/>
              </p:ext>
            </p:extLst>
          </p:nvPr>
        </p:nvGraphicFramePr>
        <p:xfrm>
          <a:off x="5567165" y="5468282"/>
          <a:ext cx="2841644" cy="5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3" name="Equation" r:id="rId59" imgW="102108000" imgH="20116800" progId="Equation.DSMT4">
                  <p:embed/>
                </p:oleObj>
              </mc:Choice>
              <mc:Fallback>
                <p:oleObj name="Equation" r:id="rId59" imgW="102108000" imgH="201168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165" y="5468282"/>
                        <a:ext cx="2841644" cy="5807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97134332-5E2E-4589-A35D-B99BF13AE123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764943859"/>
              </p:ext>
            </p:extLst>
          </p:nvPr>
        </p:nvGraphicFramePr>
        <p:xfrm>
          <a:off x="8198750" y="5993294"/>
          <a:ext cx="816526" cy="23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4" name="Equation" r:id="rId61" imgW="32918400" imgH="9448800" progId="Equation.DSMT4">
                  <p:embed/>
                </p:oleObj>
              </mc:Choice>
              <mc:Fallback>
                <p:oleObj name="Equation" r:id="rId61" imgW="32918400" imgH="94488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8750" y="5993294"/>
                        <a:ext cx="816526" cy="2325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653D72AB-C4CA-4250-8BB6-5BC64287B48C}"/>
              </a:ext>
            </a:extLst>
          </p:cNvPr>
          <p:cNvSpPr/>
          <p:nvPr/>
        </p:nvSpPr>
        <p:spPr>
          <a:xfrm>
            <a:off x="6131698" y="384753"/>
            <a:ext cx="2407285" cy="932826"/>
          </a:xfrm>
          <a:prstGeom prst="cloudCallout">
            <a:avLst>
              <a:gd name="adj1" fmla="val -79018"/>
              <a:gd name="adj2" fmla="val 8550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这是国家大纲要求掌握的展开式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 build="p" autoUpdateAnimBg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4000" cy="10496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423160" y="576580"/>
          <a:ext cx="79248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47" name="Equation" r:id="rId27" imgW="1036955" imgH="1026160" progId="Equation.3">
                  <p:embed/>
                </p:oleObj>
              </mc:Choice>
              <mc:Fallback>
                <p:oleObj name="Equation" r:id="rId27" imgW="1036955" imgH="102616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160" y="576580"/>
                        <a:ext cx="79248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49907457"/>
              </p:ext>
            </p:extLst>
          </p:nvPr>
        </p:nvGraphicFramePr>
        <p:xfrm>
          <a:off x="1283970" y="2135500"/>
          <a:ext cx="882650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48" name="Equation" r:id="rId29" imgW="1159510" imgH="992505" progId="Equation.3">
                  <p:embed/>
                </p:oleObj>
              </mc:Choice>
              <mc:Fallback>
                <p:oleObj name="Equation" r:id="rId29" imgW="1159510" imgH="992505" progId="Equation.3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970" y="2135500"/>
                        <a:ext cx="882650" cy="758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8800" y="725205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将函数</a:t>
            </a:r>
          </a:p>
        </p:txBody>
      </p:sp>
      <p:sp>
        <p:nvSpPr>
          <p:cNvPr id="5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219450" y="735682"/>
            <a:ext cx="327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展开成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4360" y="1590298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883321959"/>
              </p:ext>
            </p:extLst>
          </p:nvPr>
        </p:nvGraphicFramePr>
        <p:xfrm>
          <a:off x="2363470" y="2248530"/>
          <a:ext cx="37782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49" name="Equation" r:id="rId31" imgW="4962525" imgH="613410" progId="Equation.3">
                  <p:embed/>
                </p:oleObj>
              </mc:Choice>
              <mc:Fallback>
                <p:oleObj name="Equation" r:id="rId31" imgW="4962525" imgH="613410" progId="Equation.3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470" y="2248530"/>
                        <a:ext cx="3778250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56408648"/>
              </p:ext>
            </p:extLst>
          </p:nvPr>
        </p:nvGraphicFramePr>
        <p:xfrm>
          <a:off x="7070097" y="2945789"/>
          <a:ext cx="161798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0" name="Equation" r:id="rId33" imgW="2129790" imgH="479425" progId="Equation.3">
                  <p:embed/>
                </p:oleObj>
              </mc:Choice>
              <mc:Fallback>
                <p:oleObj name="Equation" r:id="rId33" imgW="2129790" imgH="479425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097" y="2945789"/>
                        <a:ext cx="161798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0362" y="3138542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换成</a:t>
            </a: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47197223"/>
              </p:ext>
            </p:extLst>
          </p:nvPr>
        </p:nvGraphicFramePr>
        <p:xfrm>
          <a:off x="1750695" y="3129275"/>
          <a:ext cx="341630" cy="40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1" name="Equation" r:id="rId35" imgW="445770" imgH="523875" progId="Equation.3">
                  <p:embed/>
                </p:oleObj>
              </mc:Choice>
              <mc:Fallback>
                <p:oleObj name="Equation" r:id="rId35" imgW="445770" imgH="523875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695" y="3129275"/>
                        <a:ext cx="341630" cy="4019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904432944"/>
              </p:ext>
            </p:extLst>
          </p:nvPr>
        </p:nvGraphicFramePr>
        <p:xfrm>
          <a:off x="1151255" y="3726160"/>
          <a:ext cx="105283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2" name="Equation" r:id="rId37" imgW="1383030" imgH="1026160" progId="Equation.3">
                  <p:embed/>
                </p:oleObj>
              </mc:Choice>
              <mc:Fallback>
                <p:oleObj name="Equation" r:id="rId37" imgW="1383030" imgH="1026160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255" y="3726160"/>
                        <a:ext cx="105283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71876877"/>
              </p:ext>
            </p:extLst>
          </p:nvPr>
        </p:nvGraphicFramePr>
        <p:xfrm>
          <a:off x="2405380" y="3858875"/>
          <a:ext cx="4048760" cy="4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3" name="Equation" r:id="rId39" imgW="5319395" imgH="591185" progId="Equation.3">
                  <p:embed/>
                </p:oleObj>
              </mc:Choice>
              <mc:Fallback>
                <p:oleObj name="Equation" r:id="rId39" imgW="5319395" imgH="591185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380" y="3858875"/>
                        <a:ext cx="4048760" cy="4521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28155637"/>
              </p:ext>
            </p:extLst>
          </p:nvPr>
        </p:nvGraphicFramePr>
        <p:xfrm>
          <a:off x="7242175" y="4615625"/>
          <a:ext cx="161798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4" name="Equation" r:id="rId41" imgW="2129790" imgH="479425" progId="Equation.3">
                  <p:embed/>
                </p:oleObj>
              </mc:Choice>
              <mc:Fallback>
                <p:oleObj name="Equation" r:id="rId41" imgW="2129790" imgH="479425" progId="Equation.3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2175" y="4615625"/>
                        <a:ext cx="161798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106612" y="3156322"/>
            <a:ext cx="640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</a:p>
        </p:txBody>
      </p:sp>
      <p:graphicFrame>
        <p:nvGraphicFramePr>
          <p:cNvPr id="15" name="Object 2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262215226"/>
              </p:ext>
            </p:extLst>
          </p:nvPr>
        </p:nvGraphicFramePr>
        <p:xfrm>
          <a:off x="6149975" y="2160454"/>
          <a:ext cx="167259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5" name="Equation" r:id="rId43" imgW="19507200" imgH="10363200" progId="Equation.DSMT4">
                  <p:embed/>
                </p:oleObj>
              </mc:Choice>
              <mc:Fallback>
                <p:oleObj name="Equation" r:id="rId43" imgW="19507200" imgH="1036320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975" y="2160454"/>
                        <a:ext cx="1672590" cy="787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8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41956531"/>
              </p:ext>
            </p:extLst>
          </p:nvPr>
        </p:nvGraphicFramePr>
        <p:xfrm>
          <a:off x="6496050" y="3719175"/>
          <a:ext cx="1761490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6" name="Equation" r:id="rId45" imgW="20726400" imgH="10363200" progId="Equation.DSMT4">
                  <p:embed/>
                </p:oleObj>
              </mc:Choice>
              <mc:Fallback>
                <p:oleObj name="Equation" r:id="rId45" imgW="20726400" imgH="1036320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3719175"/>
                        <a:ext cx="1761490" cy="7880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>
            <p:custDataLst>
              <p:tags r:id="rId1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9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20"/>
            </p:custDataLst>
          </p:nvPr>
        </p:nvSpPr>
        <p:spPr>
          <a:xfrm>
            <a:off x="1945640" y="55880"/>
            <a:ext cx="140589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间接展开法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2C35BB-804A-4D0F-9EBC-3E5048DFF2C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F44F81E-4806-484D-9DFB-535A23775D1A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98527F-038A-4C43-B5F3-789F4CF61DD6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1B4762-4AA4-4B04-8A90-9B350E1E1079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6905AC8-22EF-46B6-B9C9-5316F6813361}"/>
                  </a:ext>
                </a:extLst>
              </p:cNvPr>
              <p:cNvSpPr/>
              <p:nvPr/>
            </p:nvSpPr>
            <p:spPr>
              <a:xfrm>
                <a:off x="13335" y="5087435"/>
                <a:ext cx="9144000" cy="52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1+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又出现了，这里是从函数写到级数。</a:t>
                </a: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6905AC8-22EF-46B6-B9C9-5316F6813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5087435"/>
                <a:ext cx="9144000" cy="528543"/>
              </a:xfrm>
              <a:prstGeom prst="rect">
                <a:avLst/>
              </a:prstGeom>
              <a:blipFill>
                <a:blip r:embed="rId47"/>
                <a:stretch>
                  <a:fillRect l="-1000" t="-11628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  <p:bldP spid="5" grpId="0" build="p" autoUpdateAnimBg="0" advAuto="0"/>
      <p:bldP spid="6" grpId="0" build="p" autoUpdateAnimBg="0"/>
      <p:bldP spid="9" grpId="0" build="p" autoUpdateAnimBg="0"/>
      <p:bldP spid="14" grpId="0" build="p" autoUpdateAnimBg="0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56700" cy="9652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3"/>
            </p:custDataLst>
          </p:nvPr>
        </p:nvSpPr>
        <p:spPr bwMode="auto">
          <a:xfrm>
            <a:off x="588025" y="436225"/>
            <a:ext cx="5170054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求下列函数的麦克劳林展开式：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70768404"/>
              </p:ext>
            </p:extLst>
          </p:nvPr>
        </p:nvGraphicFramePr>
        <p:xfrm>
          <a:off x="979487" y="849772"/>
          <a:ext cx="1327150" cy="53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9" name="Equation" r:id="rId44" imgW="49072800" imgH="20116800" progId="Equation.DSMT4">
                  <p:embed/>
                </p:oleObj>
              </mc:Choice>
              <mc:Fallback>
                <p:oleObj name="Equation" r:id="rId44" imgW="49072800" imgH="201168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7" y="849772"/>
                        <a:ext cx="1327150" cy="5381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61633774"/>
              </p:ext>
            </p:extLst>
          </p:nvPr>
        </p:nvGraphicFramePr>
        <p:xfrm>
          <a:off x="2981325" y="942614"/>
          <a:ext cx="1189459" cy="33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0" name="Equation" r:id="rId46" imgW="39624000" imgH="11582400" progId="Equation.DSMT4">
                  <p:embed/>
                </p:oleObj>
              </mc:Choice>
              <mc:Fallback>
                <p:oleObj name="Equation" r:id="rId46" imgW="39624000" imgH="115824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325" y="942614"/>
                        <a:ext cx="1189459" cy="3385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771430359"/>
              </p:ext>
            </p:extLst>
          </p:nvPr>
        </p:nvGraphicFramePr>
        <p:xfrm>
          <a:off x="5359400" y="991947"/>
          <a:ext cx="1103630" cy="33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1" name="Equation" r:id="rId48" imgW="38709600" imgH="11582400" progId="Equation.DSMT4">
                  <p:embed/>
                </p:oleObj>
              </mc:Choice>
              <mc:Fallback>
                <p:oleObj name="Equation" r:id="rId48" imgW="38709600" imgH="115824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991947"/>
                        <a:ext cx="1103630" cy="3379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>
            <p:custDataLst>
              <p:tags r:id="rId7"/>
            </p:custDataLst>
          </p:nvPr>
        </p:nvSpPr>
        <p:spPr bwMode="auto">
          <a:xfrm>
            <a:off x="682164" y="1674042"/>
            <a:ext cx="591820" cy="38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529278695"/>
              </p:ext>
            </p:extLst>
          </p:nvPr>
        </p:nvGraphicFramePr>
        <p:xfrm>
          <a:off x="1784720" y="1567131"/>
          <a:ext cx="1863549" cy="59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2" name="Equation" r:id="rId50" imgW="67360800" imgH="20116800" progId="Equation.DSMT4">
                  <p:embed/>
                </p:oleObj>
              </mc:Choice>
              <mc:Fallback>
                <p:oleObj name="Equation" r:id="rId50" imgW="67360800" imgH="201168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720" y="1567131"/>
                        <a:ext cx="1863549" cy="5942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637030418"/>
              </p:ext>
            </p:extLst>
          </p:nvPr>
        </p:nvGraphicFramePr>
        <p:xfrm>
          <a:off x="3680166" y="1436524"/>
          <a:ext cx="1515214" cy="936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3" name="Equation" r:id="rId52" imgW="67056000" imgH="41452800" progId="Equation.DSMT4">
                  <p:embed/>
                </p:oleObj>
              </mc:Choice>
              <mc:Fallback>
                <p:oleObj name="Equation" r:id="rId52" imgW="67056000" imgH="414528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0166" y="1436524"/>
                        <a:ext cx="1515214" cy="9368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>
            <p:custDataLst>
              <p:tags r:id="rId10"/>
            </p:custDataLst>
          </p:nvPr>
        </p:nvSpPr>
        <p:spPr bwMode="auto">
          <a:xfrm>
            <a:off x="1073324" y="1666422"/>
            <a:ext cx="704850" cy="38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032451520"/>
              </p:ext>
            </p:extLst>
          </p:nvPr>
        </p:nvGraphicFramePr>
        <p:xfrm>
          <a:off x="5228896" y="1576234"/>
          <a:ext cx="2194560" cy="61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4" name="Equation" r:id="rId54" imgW="85953600" imgH="24079200" progId="Equation.DSMT4">
                  <p:embed/>
                </p:oleObj>
              </mc:Choice>
              <mc:Fallback>
                <p:oleObj name="Equation" r:id="rId54" imgW="85953600" imgH="240792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896" y="1576234"/>
                        <a:ext cx="2194560" cy="61492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420831478"/>
              </p:ext>
            </p:extLst>
          </p:nvPr>
        </p:nvGraphicFramePr>
        <p:xfrm>
          <a:off x="7452374" y="1596669"/>
          <a:ext cx="1690709" cy="65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5" name="Equation" r:id="rId56" imgW="63398400" imgH="24384000" progId="Equation.DSMT4">
                  <p:embed/>
                </p:oleObj>
              </mc:Choice>
              <mc:Fallback>
                <p:oleObj name="Equation" r:id="rId56" imgW="63398400" imgH="243840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74" y="1596669"/>
                        <a:ext cx="1690709" cy="6535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08358047"/>
              </p:ext>
            </p:extLst>
          </p:nvPr>
        </p:nvGraphicFramePr>
        <p:xfrm>
          <a:off x="8052500" y="2238647"/>
          <a:ext cx="975930" cy="27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6" name="Equation" r:id="rId58" imgW="32918400" imgH="9448800" progId="Equation.DSMT4">
                  <p:embed/>
                </p:oleObj>
              </mc:Choice>
              <mc:Fallback>
                <p:oleObj name="Equation" r:id="rId58" imgW="32918400" imgH="944880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2500" y="2238647"/>
                        <a:ext cx="975930" cy="277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5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16"/>
            </p:custDataLst>
          </p:nvPr>
        </p:nvSpPr>
        <p:spPr>
          <a:xfrm>
            <a:off x="1945640" y="55880"/>
            <a:ext cx="140589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间接展开法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1CA30D-0DDB-4A0D-849C-B847F4A0BA2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D93AE53-340B-475B-9F60-72AF7683362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26410C0-4E9B-439D-BCC2-7B3C18A6766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67C17B8-8643-4195-8C5D-95AC30125CC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70E208B9-F781-48BF-B3EB-2F0F2BC64FEE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auto">
          <a:xfrm>
            <a:off x="481607" y="2413888"/>
            <a:ext cx="1554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）由于</a:t>
            </a: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7E6437B6-0FE0-4D83-B565-32BE862213DC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612915836"/>
              </p:ext>
            </p:extLst>
          </p:nvPr>
        </p:nvGraphicFramePr>
        <p:xfrm>
          <a:off x="1935844" y="2387905"/>
          <a:ext cx="3822235" cy="566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7" name="Equation" r:id="rId60" imgW="134416800" imgH="20116800" progId="Equation.DSMT4">
                  <p:embed/>
                </p:oleObj>
              </mc:Choice>
              <mc:Fallback>
                <p:oleObj name="Equation" r:id="rId60" imgW="134416800" imgH="201168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844" y="2387905"/>
                        <a:ext cx="3822235" cy="5663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4">
            <a:extLst>
              <a:ext uri="{FF2B5EF4-FFF2-40B4-BE49-F238E27FC236}">
                <a16:creationId xmlns:a16="http://schemas.microsoft.com/office/drawing/2014/main" id="{6D70832D-4980-4BE3-AAD6-3947CF4A5EF8}"/>
              </a:ext>
            </a:extLst>
          </p:cNvPr>
          <p:cNvSpPr txBox="1"/>
          <p:nvPr>
            <p:custDataLst>
              <p:tags r:id="rId23"/>
            </p:custDataLst>
          </p:nvPr>
        </p:nvSpPr>
        <p:spPr bwMode="auto">
          <a:xfrm>
            <a:off x="285688" y="2987928"/>
            <a:ext cx="2152650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得到</a:t>
            </a: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B1CA7E9C-5A13-4390-9C4D-F400F130747B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131990217"/>
              </p:ext>
            </p:extLst>
          </p:nvPr>
        </p:nvGraphicFramePr>
        <p:xfrm>
          <a:off x="2505804" y="2934604"/>
          <a:ext cx="4044888" cy="561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8" name="Equation" r:id="rId62" imgW="144170400" imgH="20116800" progId="Equation.DSMT4">
                  <p:embed/>
                </p:oleObj>
              </mc:Choice>
              <mc:Fallback>
                <p:oleObj name="Equation" r:id="rId62" imgW="144170400" imgH="201168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804" y="2934604"/>
                        <a:ext cx="4044888" cy="5611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FA2BE60F-98D3-4D07-9D2B-5E57CFC9AB3A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960966739"/>
              </p:ext>
            </p:extLst>
          </p:nvPr>
        </p:nvGraphicFramePr>
        <p:xfrm>
          <a:off x="2088472" y="3715458"/>
          <a:ext cx="1150033" cy="235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9" name="Equation" r:id="rId64" imgW="33528000" imgH="7010400" progId="Equation.DSMT4">
                  <p:embed/>
                </p:oleObj>
              </mc:Choice>
              <mc:Fallback>
                <p:oleObj name="Equation" r:id="rId64" imgW="33528000" imgH="70104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472" y="3715458"/>
                        <a:ext cx="1150033" cy="2355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9">
            <a:extLst>
              <a:ext uri="{FF2B5EF4-FFF2-40B4-BE49-F238E27FC236}">
                <a16:creationId xmlns:a16="http://schemas.microsoft.com/office/drawing/2014/main" id="{B4F9D661-6646-4BD0-B303-7AEDDB18E095}"/>
              </a:ext>
            </a:extLst>
          </p:cNvPr>
          <p:cNvSpPr txBox="1"/>
          <p:nvPr>
            <p:custDataLst>
              <p:tags r:id="rId26"/>
            </p:custDataLst>
          </p:nvPr>
        </p:nvSpPr>
        <p:spPr bwMode="auto">
          <a:xfrm>
            <a:off x="285688" y="3558457"/>
            <a:ext cx="1706880" cy="460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两边积分得</a:t>
            </a: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CD16709-B488-4033-9E97-7CB9A6811BD3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628286993"/>
              </p:ext>
            </p:extLst>
          </p:nvPr>
        </p:nvGraphicFramePr>
        <p:xfrm>
          <a:off x="3227181" y="3523232"/>
          <a:ext cx="769928" cy="568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0" name="Equation" r:id="rId66" imgW="26822400" imgH="20116800" progId="Equation.DSMT4">
                  <p:embed/>
                </p:oleObj>
              </mc:Choice>
              <mc:Fallback>
                <p:oleObj name="Equation" r:id="rId66" imgW="26822400" imgH="20116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181" y="3523232"/>
                        <a:ext cx="769928" cy="5683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4B36F7BA-15CD-4BD0-BCD4-77B427FBE78F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500221466"/>
              </p:ext>
            </p:extLst>
          </p:nvPr>
        </p:nvGraphicFramePr>
        <p:xfrm>
          <a:off x="3997109" y="3499490"/>
          <a:ext cx="3730518" cy="608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1" name="Equation" r:id="rId68" imgW="131064000" imgH="21336000" progId="Equation.DSMT4">
                  <p:embed/>
                </p:oleObj>
              </mc:Choice>
              <mc:Fallback>
                <p:oleObj name="Equation" r:id="rId68" imgW="131064000" imgH="213360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7109" y="3499490"/>
                        <a:ext cx="3730518" cy="6081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22C6EF54-6019-4A14-B7A3-DBF61FA502A9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452763873"/>
              </p:ext>
            </p:extLst>
          </p:nvPr>
        </p:nvGraphicFramePr>
        <p:xfrm>
          <a:off x="7811925" y="3686522"/>
          <a:ext cx="985255" cy="277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2" name="Equation" r:id="rId70" imgW="32004000" imgH="9144000" progId="Equation.DSMT4">
                  <p:embed/>
                </p:oleObj>
              </mc:Choice>
              <mc:Fallback>
                <p:oleObj name="Equation" r:id="rId70" imgW="32004000" imgH="9144000" progId="Equation.DSMT4">
                  <p:embed/>
                  <p:pic>
                    <p:nvPicPr>
                      <p:cNvPr id="16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1925" y="3686522"/>
                        <a:ext cx="985255" cy="2774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1">
            <a:extLst>
              <a:ext uri="{FF2B5EF4-FFF2-40B4-BE49-F238E27FC236}">
                <a16:creationId xmlns:a16="http://schemas.microsoft.com/office/drawing/2014/main" id="{1D8BD957-093A-45B3-A18C-4E6F63538D97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484839" y="4104178"/>
            <a:ext cx="38010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             的展开式中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E1E699B0-9FA5-44FA-838F-970B5A29EAB3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155980176"/>
              </p:ext>
            </p:extLst>
          </p:nvPr>
        </p:nvGraphicFramePr>
        <p:xfrm>
          <a:off x="1634460" y="4148698"/>
          <a:ext cx="871344" cy="35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3" name="Equation" r:id="rId72" imgW="1155600" imgH="457200" progId="Equation.DSMT4">
                  <p:embed/>
                </p:oleObj>
              </mc:Choice>
              <mc:Fallback>
                <p:oleObj name="Equation" r:id="rId72" imgW="1155600" imgH="4572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4460" y="4148698"/>
                        <a:ext cx="871344" cy="3503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5">
            <a:extLst>
              <a:ext uri="{FF2B5EF4-FFF2-40B4-BE49-F238E27FC236}">
                <a16:creationId xmlns:a16="http://schemas.microsoft.com/office/drawing/2014/main" id="{69EC2364-3EFB-4C06-A871-04D314A7048C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4170784" y="4128590"/>
            <a:ext cx="3647152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      代    ，并取          得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679CB2E1-7197-4C57-9CBD-B3138CE519EF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828609509"/>
              </p:ext>
            </p:extLst>
          </p:nvPr>
        </p:nvGraphicFramePr>
        <p:xfrm>
          <a:off x="4572269" y="4209161"/>
          <a:ext cx="440259" cy="30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4" name="Equation" r:id="rId74" imgW="13106400" imgH="9144000" progId="Equation.DSMT4">
                  <p:embed/>
                </p:oleObj>
              </mc:Choice>
              <mc:Fallback>
                <p:oleObj name="Equation" r:id="rId74" imgW="13106400" imgH="91440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269" y="4209161"/>
                        <a:ext cx="440259" cy="302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0DBD6950-45C7-4623-9F7A-911972D639DB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965861369"/>
              </p:ext>
            </p:extLst>
          </p:nvPr>
        </p:nvGraphicFramePr>
        <p:xfrm>
          <a:off x="5435501" y="4253236"/>
          <a:ext cx="211138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5" name="Equation" r:id="rId76" imgW="5181600" imgH="5486400" progId="Equation.DSMT4">
                  <p:embed/>
                </p:oleObj>
              </mc:Choice>
              <mc:Fallback>
                <p:oleObj name="Equation" r:id="rId76" imgW="5181600" imgH="54864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501" y="4253236"/>
                        <a:ext cx="211138" cy="233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461BBFE8-5BFC-4A5D-9723-54CE33096BEB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827708773"/>
              </p:ext>
            </p:extLst>
          </p:nvPr>
        </p:nvGraphicFramePr>
        <p:xfrm>
          <a:off x="6550692" y="4097533"/>
          <a:ext cx="665247" cy="50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6" name="Equation" r:id="rId78" imgW="26212800" imgH="19812000" progId="Equation.DSMT4">
                  <p:embed/>
                </p:oleObj>
              </mc:Choice>
              <mc:Fallback>
                <p:oleObj name="Equation" r:id="rId78" imgW="26212800" imgH="198120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692" y="4097533"/>
                        <a:ext cx="665247" cy="5019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DA60315A-EB2D-495E-B6DF-13352928D5CA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867820168"/>
              </p:ext>
            </p:extLst>
          </p:nvPr>
        </p:nvGraphicFramePr>
        <p:xfrm>
          <a:off x="2663488" y="4612943"/>
          <a:ext cx="3402321" cy="5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7" name="Equation" r:id="rId80" imgW="144780000" imgH="22250400" progId="Equation.DSMT4">
                  <p:embed/>
                </p:oleObj>
              </mc:Choice>
              <mc:Fallback>
                <p:oleObj name="Equation" r:id="rId80" imgW="144780000" imgH="222504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488" y="4612943"/>
                        <a:ext cx="3402321" cy="55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14">
            <a:extLst>
              <a:ext uri="{FF2B5EF4-FFF2-40B4-BE49-F238E27FC236}">
                <a16:creationId xmlns:a16="http://schemas.microsoft.com/office/drawing/2014/main" id="{F26A27AD-621A-47B2-BC28-73F5F8FC51E5}"/>
              </a:ext>
            </a:extLst>
          </p:cNvPr>
          <p:cNvSpPr txBox="1"/>
          <p:nvPr>
            <p:custDataLst>
              <p:tags r:id="rId37"/>
            </p:custDataLst>
          </p:nvPr>
        </p:nvSpPr>
        <p:spPr bwMode="auto">
          <a:xfrm>
            <a:off x="249687" y="5248172"/>
            <a:ext cx="1723549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两边积分得</a:t>
            </a:r>
          </a:p>
        </p:txBody>
      </p:sp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DF76532E-4E39-4944-8142-616FA46EBE8D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3017099929"/>
              </p:ext>
            </p:extLst>
          </p:nvPr>
        </p:nvGraphicFramePr>
        <p:xfrm>
          <a:off x="2055391" y="5198829"/>
          <a:ext cx="1861696" cy="5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8" name="Equation" r:id="rId82" imgW="74066400" imgH="22250400" progId="Equation.DSMT4">
                  <p:embed/>
                </p:oleObj>
              </mc:Choice>
              <mc:Fallback>
                <p:oleObj name="Equation" r:id="rId82" imgW="74066400" imgH="22250400" progId="Equation.DSMT4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391" y="5198829"/>
                        <a:ext cx="1861696" cy="55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523EB138-590E-48CD-AC94-992699423E4B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500600612"/>
              </p:ext>
            </p:extLst>
          </p:nvPr>
        </p:nvGraphicFramePr>
        <p:xfrm>
          <a:off x="3964253" y="5195897"/>
          <a:ext cx="3453625" cy="59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9" name="Equation" r:id="rId84" imgW="5524200" imgH="888840" progId="Equation.DSMT4">
                  <p:embed/>
                </p:oleObj>
              </mc:Choice>
              <mc:Fallback>
                <p:oleObj name="Equation" r:id="rId84" imgW="5524200" imgH="88884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4253" y="5195897"/>
                        <a:ext cx="3453625" cy="5928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0463A4A8-8E45-4139-8009-A75CBAA9DC7F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3683596217"/>
              </p:ext>
            </p:extLst>
          </p:nvPr>
        </p:nvGraphicFramePr>
        <p:xfrm>
          <a:off x="7636991" y="5362001"/>
          <a:ext cx="930599" cy="2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0" name="Equation" r:id="rId70" imgW="32004000" imgH="9144000" progId="Equation.DSMT4">
                  <p:embed/>
                </p:oleObj>
              </mc:Choice>
              <mc:Fallback>
                <p:oleObj name="Equation" r:id="rId70" imgW="32004000" imgH="91440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22C6EF54-6019-4A14-B7A3-DBF61FA502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6991" y="5362001"/>
                        <a:ext cx="930599" cy="2620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93C902DB-5C73-4D2F-B4E0-6BA604D44654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269897484"/>
              </p:ext>
            </p:extLst>
          </p:nvPr>
        </p:nvGraphicFramePr>
        <p:xfrm>
          <a:off x="6198211" y="4739835"/>
          <a:ext cx="921787" cy="262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51" name="Equation" r:id="rId58" imgW="32918400" imgH="9448800" progId="Equation.DSMT4">
                  <p:embed/>
                </p:oleObj>
              </mc:Choice>
              <mc:Fallback>
                <p:oleObj name="Equation" r:id="rId58" imgW="32918400" imgH="9448800" progId="Equation.DSMT4">
                  <p:embed/>
                  <p:pic>
                    <p:nvPicPr>
                      <p:cNvPr id="33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8211" y="4739835"/>
                        <a:ext cx="921787" cy="2620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id="{1ED75EC9-C223-4FAA-9F7D-C9AC6B7552A3}"/>
              </a:ext>
            </a:extLst>
          </p:cNvPr>
          <p:cNvSpPr/>
          <p:nvPr/>
        </p:nvSpPr>
        <p:spPr>
          <a:xfrm>
            <a:off x="13335" y="587937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注：本题仅用到了二项展开式。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请看完演算后花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分钟默写一遍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5" grpId="0"/>
      <p:bldP spid="37" grpId="0" bldLvl="0" animBg="1"/>
      <p:bldP spid="41" grpId="0" bldLvl="0" animBg="1"/>
      <p:bldP spid="45" grpId="0"/>
      <p:bldP spid="49" grpId="0" bldLvl="0" animBg="1"/>
      <p:bldP spid="54" grpId="0" bldLvl="0" animBg="1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635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1000" y="539750"/>
            <a:ext cx="16002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919500098"/>
              </p:ext>
            </p:extLst>
          </p:nvPr>
        </p:nvGraphicFramePr>
        <p:xfrm>
          <a:off x="1808247" y="440231"/>
          <a:ext cx="1143000" cy="60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" name="Equation" r:id="rId39" imgW="1929130" imgH="1026160" progId="Equation.3">
                  <p:embed/>
                </p:oleObj>
              </mc:Choice>
              <mc:Fallback>
                <p:oleObj name="Equation" r:id="rId39" imgW="1929130" imgH="102616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247" y="440231"/>
                        <a:ext cx="1143000" cy="6067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975027" y="524192"/>
            <a:ext cx="286593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 </a:t>
            </a:r>
            <a:r>
              <a:rPr lang="en-US" altLang="zh-CN" sz="2400" i="1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3152" y="1184273"/>
            <a:ext cx="7526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711365769"/>
              </p:ext>
            </p:extLst>
          </p:nvPr>
        </p:nvGraphicFramePr>
        <p:xfrm>
          <a:off x="1294182" y="1079745"/>
          <a:ext cx="2671328" cy="637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2" name="Equation" r:id="rId41" imgW="4549775" imgH="1081405" progId="Equation.3">
                  <p:embed/>
                </p:oleObj>
              </mc:Choice>
              <mc:Fallback>
                <p:oleObj name="Equation" r:id="rId41" imgW="4549775" imgH="1081405" progId="Equation.3">
                  <p:embed/>
                  <p:pic>
                    <p:nvPicPr>
                      <p:cNvPr id="0" name="Picture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182" y="1079745"/>
                        <a:ext cx="2671328" cy="6374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18410900"/>
              </p:ext>
            </p:extLst>
          </p:nvPr>
        </p:nvGraphicFramePr>
        <p:xfrm>
          <a:off x="4034420" y="1061719"/>
          <a:ext cx="2230860" cy="7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3" name="Equation" r:id="rId43" imgW="3434715" imgH="1081405" progId="Equation.3">
                  <p:embed/>
                </p:oleObj>
              </mc:Choice>
              <mc:Fallback>
                <p:oleObj name="Equation" r:id="rId43" imgW="3434715" imgH="1081405" progId="Equation.3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420" y="1061719"/>
                        <a:ext cx="2230860" cy="7054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04862604"/>
              </p:ext>
            </p:extLst>
          </p:nvPr>
        </p:nvGraphicFramePr>
        <p:xfrm>
          <a:off x="1432560" y="1753027"/>
          <a:ext cx="1695450" cy="79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4" name="Equation" r:id="rId45" imgW="2308225" imgH="1081405" progId="Equation.3">
                  <p:embed/>
                </p:oleObj>
              </mc:Choice>
              <mc:Fallback>
                <p:oleObj name="Equation" r:id="rId45" imgW="2308225" imgH="1081405" progId="Equation.3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560" y="1753027"/>
                        <a:ext cx="1695450" cy="7981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381110308"/>
              </p:ext>
            </p:extLst>
          </p:nvPr>
        </p:nvGraphicFramePr>
        <p:xfrm>
          <a:off x="2484120" y="2116137"/>
          <a:ext cx="438150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5" name="Equation" r:id="rId47" imgW="591185" imgH="702310" progId="Equation.3">
                  <p:embed/>
                </p:oleObj>
              </mc:Choice>
              <mc:Fallback>
                <p:oleObj name="Equation" r:id="rId47" imgW="591185" imgH="702310" progId="Equation.3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120" y="2116137"/>
                        <a:ext cx="438150" cy="514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342673595"/>
              </p:ext>
            </p:extLst>
          </p:nvPr>
        </p:nvGraphicFramePr>
        <p:xfrm>
          <a:off x="1406097" y="2704866"/>
          <a:ext cx="6363970" cy="76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6" name="Equation" r:id="rId49" imgW="8653145" imgH="1036955" progId="Equation.3">
                  <p:embed/>
                </p:oleObj>
              </mc:Choice>
              <mc:Fallback>
                <p:oleObj name="Equation" r:id="rId49" imgW="8653145" imgH="1036955" progId="Equation.3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97" y="2704866"/>
                        <a:ext cx="6363970" cy="765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043757809"/>
              </p:ext>
            </p:extLst>
          </p:nvPr>
        </p:nvGraphicFramePr>
        <p:xfrm>
          <a:off x="2408127" y="2740426"/>
          <a:ext cx="8318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7" name="Equation" r:id="rId51" imgW="1126490" imgH="992505" progId="Equation.3">
                  <p:embed/>
                </p:oleObj>
              </mc:Choice>
              <mc:Fallback>
                <p:oleObj name="Equation" r:id="rId51" imgW="1126490" imgH="992505" progId="Equation.3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127" y="2740426"/>
                        <a:ext cx="8318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254824945"/>
              </p:ext>
            </p:extLst>
          </p:nvPr>
        </p:nvGraphicFramePr>
        <p:xfrm>
          <a:off x="3500327" y="2634381"/>
          <a:ext cx="1771650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8" name="Equation" r:id="rId53" imgW="2408555" imgH="1126490" progId="Equation.3">
                  <p:embed/>
                </p:oleObj>
              </mc:Choice>
              <mc:Fallback>
                <p:oleObj name="Equation" r:id="rId53" imgW="2408555" imgH="112649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327" y="2634381"/>
                        <a:ext cx="1771650" cy="831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74069782"/>
              </p:ext>
            </p:extLst>
          </p:nvPr>
        </p:nvGraphicFramePr>
        <p:xfrm>
          <a:off x="5333572" y="2634381"/>
          <a:ext cx="2503170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9" name="Equation" r:id="rId55" imgW="3401060" imgH="1126490" progId="Equation.3">
                  <p:embed/>
                </p:oleObj>
              </mc:Choice>
              <mc:Fallback>
                <p:oleObj name="Equation" r:id="rId55" imgW="3401060" imgH="1126490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572" y="2634381"/>
                        <a:ext cx="2503170" cy="831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753182533"/>
              </p:ext>
            </p:extLst>
          </p:nvPr>
        </p:nvGraphicFramePr>
        <p:xfrm>
          <a:off x="1406097" y="3667785"/>
          <a:ext cx="609981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0" name="Equation" r:id="rId57" imgW="8296275" imgH="1036955" progId="Equation.3">
                  <p:embed/>
                </p:oleObj>
              </mc:Choice>
              <mc:Fallback>
                <p:oleObj name="Equation" r:id="rId57" imgW="8296275" imgH="1036955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97" y="3667785"/>
                        <a:ext cx="609981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287603624"/>
              </p:ext>
            </p:extLst>
          </p:nvPr>
        </p:nvGraphicFramePr>
        <p:xfrm>
          <a:off x="1936322" y="3876700"/>
          <a:ext cx="132080" cy="26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1" name="Equation" r:id="rId59" imgW="178435" imgH="356870" progId="Equation.3">
                  <p:embed/>
                </p:oleObj>
              </mc:Choice>
              <mc:Fallback>
                <p:oleObj name="Equation" r:id="rId59" imgW="178435" imgH="356870" progId="Equation.3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322" y="3876700"/>
                        <a:ext cx="132080" cy="264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99202821"/>
              </p:ext>
            </p:extLst>
          </p:nvPr>
        </p:nvGraphicFramePr>
        <p:xfrm>
          <a:off x="2170637" y="3667785"/>
          <a:ext cx="8318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2" name="Equation" r:id="rId61" imgW="1126490" imgH="992505" progId="Equation.3">
                  <p:embed/>
                </p:oleObj>
              </mc:Choice>
              <mc:Fallback>
                <p:oleObj name="Equation" r:id="rId61" imgW="1126490" imgH="992505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637" y="3667785"/>
                        <a:ext cx="8318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256228060"/>
              </p:ext>
            </p:extLst>
          </p:nvPr>
        </p:nvGraphicFramePr>
        <p:xfrm>
          <a:off x="3212037" y="3571265"/>
          <a:ext cx="1771650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3" name="Equation" r:id="rId63" imgW="2408555" imgH="1126490" progId="Equation.3">
                  <p:embed/>
                </p:oleObj>
              </mc:Choice>
              <mc:Fallback>
                <p:oleObj name="Equation" r:id="rId63" imgW="2408555" imgH="112649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037" y="3571265"/>
                        <a:ext cx="1771650" cy="831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53118777"/>
              </p:ext>
            </p:extLst>
          </p:nvPr>
        </p:nvGraphicFramePr>
        <p:xfrm>
          <a:off x="5045282" y="3577615"/>
          <a:ext cx="2503170" cy="83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4" name="Equation" r:id="rId65" imgW="3401060" imgH="1126490" progId="Equation.3">
                  <p:embed/>
                </p:oleObj>
              </mc:Choice>
              <mc:Fallback>
                <p:oleObj name="Equation" r:id="rId65" imgW="3401060" imgH="1126490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282" y="3577615"/>
                        <a:ext cx="2503170" cy="8312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203783647"/>
              </p:ext>
            </p:extLst>
          </p:nvPr>
        </p:nvGraphicFramePr>
        <p:xfrm>
          <a:off x="1456262" y="4530670"/>
          <a:ext cx="4128135" cy="832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5" name="Equation" r:id="rId67" imgW="5899150" imgH="1193165" progId="Equation.3">
                  <p:embed/>
                </p:oleObj>
              </mc:Choice>
              <mc:Fallback>
                <p:oleObj name="Equation" r:id="rId67" imgW="5899150" imgH="1193165" progId="Equation.3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262" y="4530670"/>
                        <a:ext cx="4128135" cy="8321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480075077"/>
              </p:ext>
            </p:extLst>
          </p:nvPr>
        </p:nvGraphicFramePr>
        <p:xfrm>
          <a:off x="6021226" y="4806862"/>
          <a:ext cx="1484681" cy="31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6" name="Equation" r:id="rId69" imgW="2219325" imgH="479425" progId="Equation.3">
                  <p:embed/>
                </p:oleObj>
              </mc:Choice>
              <mc:Fallback>
                <p:oleObj name="Equation" r:id="rId69" imgW="2219325" imgH="479425" progId="Equation.3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226" y="4806862"/>
                        <a:ext cx="1484681" cy="31880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2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045919170"/>
              </p:ext>
            </p:extLst>
          </p:nvPr>
        </p:nvGraphicFramePr>
        <p:xfrm>
          <a:off x="4923155" y="2006464"/>
          <a:ext cx="1342125" cy="35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7" name="Equation" r:id="rId71" imgW="2063115" imgH="546100" progId="Equation.3">
                  <p:embed/>
                </p:oleObj>
              </mc:Choice>
              <mc:Fallback>
                <p:oleObj name="Equation" r:id="rId71" imgW="2063115" imgH="546100" progId="Equation.3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3155" y="2006464"/>
                        <a:ext cx="1342125" cy="3571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41652943"/>
              </p:ext>
            </p:extLst>
          </p:nvPr>
        </p:nvGraphicFramePr>
        <p:xfrm>
          <a:off x="3119755" y="1761917"/>
          <a:ext cx="165100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8" name="Equation" r:id="rId73" imgW="2241550" imgH="1081405" progId="Equation.3">
                  <p:embed/>
                </p:oleObj>
              </mc:Choice>
              <mc:Fallback>
                <p:oleObj name="Equation" r:id="rId73" imgW="2241550" imgH="1081405" progId="Equation.3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755" y="1761917"/>
                        <a:ext cx="1651000" cy="79883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4240856064"/>
              </p:ext>
            </p:extLst>
          </p:nvPr>
        </p:nvGraphicFramePr>
        <p:xfrm>
          <a:off x="4127500" y="2148314"/>
          <a:ext cx="438150" cy="51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9" name="Equation" r:id="rId75" imgW="591185" imgH="702310" progId="Equation.3">
                  <p:embed/>
                </p:oleObj>
              </mc:Choice>
              <mc:Fallback>
                <p:oleObj name="Equation" r:id="rId75" imgW="591185" imgH="702310" progId="Equation.3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2148314"/>
                        <a:ext cx="438150" cy="514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661655868"/>
              </p:ext>
            </p:extLst>
          </p:nvPr>
        </p:nvGraphicFramePr>
        <p:xfrm>
          <a:off x="2224612" y="2942991"/>
          <a:ext cx="132080" cy="26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0" name="Equation" r:id="rId77" imgW="178435" imgH="356870" progId="Equation.3">
                  <p:embed/>
                </p:oleObj>
              </mc:Choice>
              <mc:Fallback>
                <p:oleObj name="Equation" r:id="rId77" imgW="178435" imgH="356870" progId="Equation.3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612" y="2942991"/>
                        <a:ext cx="132080" cy="264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26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>
            <a:off x="5584397" y="3532906"/>
            <a:ext cx="1706880" cy="63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>
            <a:off x="5298012" y="4495190"/>
            <a:ext cx="1706880" cy="63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1856947" y="3532906"/>
            <a:ext cx="393700" cy="63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1570562" y="4495190"/>
            <a:ext cx="393700" cy="63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>
            <p:custDataLst>
              <p:tags r:id="rId3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1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4"/>
          <p:cNvSpPr txBox="1"/>
          <p:nvPr>
            <p:custDataLst>
              <p:tags r:id="rId32"/>
            </p:custDataLst>
          </p:nvPr>
        </p:nvSpPr>
        <p:spPr>
          <a:xfrm>
            <a:off x="1945640" y="55880"/>
            <a:ext cx="140589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间接展开法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24DE750-E124-4875-950B-51C98135429C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68C8132-0C67-4022-800C-18A167CED6F2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7DFFAAB-8854-4902-9E3B-94603FCE12F6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8C72D0A-DA38-4158-8EBB-D8ECEB3232B0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835339F-3A59-4EB7-ACE1-FD06AE611ED9}"/>
                  </a:ext>
                </a:extLst>
              </p:cNvPr>
              <p:cNvSpPr/>
              <p:nvPr/>
            </p:nvSpPr>
            <p:spPr>
              <a:xfrm>
                <a:off x="13335" y="5383284"/>
                <a:ext cx="9144000" cy="99527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注：本题技巧很多：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①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如何凑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-1)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②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如何转化到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1+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类型的函数？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③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如何“合并同类项”？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……</a:t>
                </a:r>
                <a:r>
                  <a:rPr lang="zh-CN" altLang="en-US" sz="24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黑体" panose="02010609060101010101" pitchFamily="49" charset="-122"/>
                    <a:ea typeface="黑体" panose="02010609060101010101" pitchFamily="49" charset="-122"/>
                  </a:rPr>
                  <a:t>请看完演算后默写一遍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835339F-3A59-4EB7-ACE1-FD06AE611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5383284"/>
                <a:ext cx="9144000" cy="995272"/>
              </a:xfrm>
              <a:prstGeom prst="rect">
                <a:avLst/>
              </a:prstGeom>
              <a:blipFill>
                <a:blip r:embed="rId79"/>
                <a:stretch>
                  <a:fillRect l="-1000" r="-600" b="-12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7" grpId="0" bldLvl="0" animBg="1"/>
      <p:bldP spid="28" grpId="0" bldLvl="0" animBg="1"/>
      <p:bldP spid="29" grpId="0" bldLvl="0" animBg="1"/>
      <p:bldP spid="30" grpId="0" bldLvl="0" animBg="1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3999" cy="14288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TextBox 27"/>
          <p:cNvSpPr txBox="1"/>
          <p:nvPr>
            <p:custDataLst>
              <p:tags r:id="rId3"/>
            </p:custDataLst>
          </p:nvPr>
        </p:nvSpPr>
        <p:spPr bwMode="auto">
          <a:xfrm>
            <a:off x="539552" y="471805"/>
            <a:ext cx="3078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求解下列问题：</a:t>
            </a:r>
          </a:p>
        </p:txBody>
      </p:sp>
      <p:sp>
        <p:nvSpPr>
          <p:cNvPr id="29" name="TextBox 28"/>
          <p:cNvSpPr txBox="1"/>
          <p:nvPr>
            <p:custDataLst>
              <p:tags r:id="rId4"/>
            </p:custDataLst>
          </p:nvPr>
        </p:nvSpPr>
        <p:spPr bwMode="auto">
          <a:xfrm>
            <a:off x="725782" y="959558"/>
            <a:ext cx="1544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求函数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650670946"/>
              </p:ext>
            </p:extLst>
          </p:nvPr>
        </p:nvGraphicFramePr>
        <p:xfrm>
          <a:off x="2268077" y="926741"/>
          <a:ext cx="884771" cy="53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4" name="Equation" r:id="rId41" imgW="32918400" imgH="20116800" progId="Equation.DSMT4">
                  <p:embed/>
                </p:oleObj>
              </mc:Choice>
              <mc:Fallback>
                <p:oleObj name="Equation" r:id="rId41" imgW="32918400" imgH="2011680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077" y="926741"/>
                        <a:ext cx="884771" cy="5388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>
            <p:custDataLst>
              <p:tags r:id="rId6"/>
            </p:custDataLst>
          </p:nvPr>
        </p:nvSpPr>
        <p:spPr bwMode="auto">
          <a:xfrm>
            <a:off x="3165245" y="954952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在点</a:t>
            </a: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51195394"/>
              </p:ext>
            </p:extLst>
          </p:nvPr>
        </p:nvGraphicFramePr>
        <p:xfrm>
          <a:off x="3924515" y="851855"/>
          <a:ext cx="625174" cy="654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5" name="Equation" r:id="rId43" imgW="18897600" imgH="20116800" progId="Equation.DSMT4">
                  <p:embed/>
                </p:oleObj>
              </mc:Choice>
              <mc:Fallback>
                <p:oleObj name="Equation" r:id="rId43" imgW="18897600" imgH="20116800" progId="Equation.DSMT4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515" y="851855"/>
                        <a:ext cx="625174" cy="6540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>
            <p:custDataLst>
              <p:tags r:id="rId8"/>
            </p:custDataLst>
          </p:nvPr>
        </p:nvSpPr>
        <p:spPr bwMode="auto">
          <a:xfrm>
            <a:off x="4559300" y="954423"/>
            <a:ext cx="2629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的幂级数展开式；</a:t>
            </a:r>
          </a:p>
        </p:txBody>
      </p:sp>
      <p:sp>
        <p:nvSpPr>
          <p:cNvPr id="36" name="TextBox 35"/>
          <p:cNvSpPr txBox="1"/>
          <p:nvPr>
            <p:custDataLst>
              <p:tags r:id="rId9"/>
            </p:custDataLst>
          </p:nvPr>
        </p:nvSpPr>
        <p:spPr bwMode="auto">
          <a:xfrm>
            <a:off x="716517" y="1426410"/>
            <a:ext cx="1529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049305675"/>
              </p:ext>
            </p:extLst>
          </p:nvPr>
        </p:nvGraphicFramePr>
        <p:xfrm>
          <a:off x="2245597" y="1497811"/>
          <a:ext cx="1661769" cy="36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6" name="Equation" r:id="rId45" imgW="54254400" imgH="11582400" progId="Equation.DSMT4">
                  <p:embed/>
                </p:oleObj>
              </mc:Choice>
              <mc:Fallback>
                <p:oleObj name="Equation" r:id="rId45" imgW="54254400" imgH="11582400" progId="Equation.DSMT4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597" y="1497811"/>
                        <a:ext cx="1661769" cy="3607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87873236"/>
              </p:ext>
            </p:extLst>
          </p:nvPr>
        </p:nvGraphicFramePr>
        <p:xfrm>
          <a:off x="3957725" y="1528036"/>
          <a:ext cx="870257" cy="352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7" name="Equation" r:id="rId47" imgW="26517600" imgH="10668000" progId="Equation.DSMT4">
                  <p:embed/>
                </p:oleObj>
              </mc:Choice>
              <mc:Fallback>
                <p:oleObj name="Equation" r:id="rId47" imgW="26517600" imgH="106680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725" y="1528036"/>
                        <a:ext cx="870257" cy="3529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>
            <p:custDataLst>
              <p:tags r:id="rId12"/>
            </p:custDataLst>
          </p:nvPr>
        </p:nvSpPr>
        <p:spPr bwMode="auto">
          <a:xfrm>
            <a:off x="4843145" y="1448041"/>
            <a:ext cx="2697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处展开成泰勒级数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>
            <p:custDataLst>
              <p:tags r:id="rId13"/>
            </p:custDataLst>
          </p:nvPr>
        </p:nvSpPr>
        <p:spPr bwMode="auto">
          <a:xfrm>
            <a:off x="704087" y="2128236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44" name="TextBox 43"/>
          <p:cNvSpPr txBox="1"/>
          <p:nvPr>
            <p:custDataLst>
              <p:tags r:id="rId14"/>
            </p:custDataLst>
          </p:nvPr>
        </p:nvSpPr>
        <p:spPr bwMode="auto">
          <a:xfrm>
            <a:off x="1162089" y="2128236"/>
            <a:ext cx="54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6" name="对象 45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350802152"/>
              </p:ext>
            </p:extLst>
          </p:nvPr>
        </p:nvGraphicFramePr>
        <p:xfrm>
          <a:off x="1685888" y="2053373"/>
          <a:ext cx="392904" cy="635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8" name="Equation" r:id="rId49" imgW="13106400" imgH="20116800" progId="Equation.DSMT4">
                  <p:embed/>
                </p:oleObj>
              </mc:Choice>
              <mc:Fallback>
                <p:oleObj name="Equation" r:id="rId49" imgW="13106400" imgH="201168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888" y="2053373"/>
                        <a:ext cx="392904" cy="6359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360408638"/>
              </p:ext>
            </p:extLst>
          </p:nvPr>
        </p:nvGraphicFramePr>
        <p:xfrm>
          <a:off x="2085238" y="1990141"/>
          <a:ext cx="1067610" cy="85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9" name="Equation" r:id="rId51" imgW="40538400" imgH="32613600" progId="Equation.DSMT4">
                  <p:embed/>
                </p:oleObj>
              </mc:Choice>
              <mc:Fallback>
                <p:oleObj name="Equation" r:id="rId51" imgW="40538400" imgH="32613600" progId="Equation.DSMT4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238" y="1990141"/>
                        <a:ext cx="1067610" cy="85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784957880"/>
              </p:ext>
            </p:extLst>
          </p:nvPr>
        </p:nvGraphicFramePr>
        <p:xfrm>
          <a:off x="4709075" y="1963803"/>
          <a:ext cx="1990305" cy="66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0" name="Equation" r:id="rId53" imgW="81381600" imgH="25298400" progId="Equation.DSMT4">
                  <p:embed/>
                </p:oleObj>
              </mc:Choice>
              <mc:Fallback>
                <p:oleObj name="Equation" r:id="rId53" imgW="81381600" imgH="25298400" progId="Equation.DSMT4">
                  <p:embed/>
                  <p:pic>
                    <p:nvPicPr>
                      <p:cNvPr id="0" name="Picture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9075" y="1963803"/>
                        <a:ext cx="1990305" cy="663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68178183"/>
              </p:ext>
            </p:extLst>
          </p:nvPr>
        </p:nvGraphicFramePr>
        <p:xfrm>
          <a:off x="3159294" y="1988823"/>
          <a:ext cx="1543335" cy="878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1" name="Equation" r:id="rId55" imgW="57302400" imgH="32613600" progId="Equation.DSMT4">
                  <p:embed/>
                </p:oleObj>
              </mc:Choice>
              <mc:Fallback>
                <p:oleObj name="Equation" r:id="rId55" imgW="57302400" imgH="32613600" progId="Equation.DSMT4">
                  <p:embed/>
                  <p:pic>
                    <p:nvPicPr>
                      <p:cNvPr id="0" name="Picture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294" y="1988823"/>
                        <a:ext cx="1543335" cy="87845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076887595"/>
              </p:ext>
            </p:extLst>
          </p:nvPr>
        </p:nvGraphicFramePr>
        <p:xfrm>
          <a:off x="6691540" y="1987605"/>
          <a:ext cx="2317750" cy="717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2" name="Equation" r:id="rId57" imgW="77419200" imgH="24079200" progId="Equation.DSMT4">
                  <p:embed/>
                </p:oleObj>
              </mc:Choice>
              <mc:Fallback>
                <p:oleObj name="Equation" r:id="rId57" imgW="77419200" imgH="24079200" progId="Equation.DSMT4">
                  <p:embed/>
                  <p:pic>
                    <p:nvPicPr>
                      <p:cNvPr id="0" name="Picture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1540" y="1987605"/>
                        <a:ext cx="2317750" cy="71768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04463861"/>
              </p:ext>
            </p:extLst>
          </p:nvPr>
        </p:nvGraphicFramePr>
        <p:xfrm>
          <a:off x="322359" y="2949472"/>
          <a:ext cx="2426216" cy="687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3" name="Equation" r:id="rId59" imgW="83515200" imgH="23774400" progId="Equation.DSMT4">
                  <p:embed/>
                </p:oleObj>
              </mc:Choice>
              <mc:Fallback>
                <p:oleObj name="Equation" r:id="rId59" imgW="83515200" imgH="23774400" progId="Equation.DSMT4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59" y="2949472"/>
                        <a:ext cx="2426216" cy="6878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>
            <p:custDataLst>
              <p:tags r:id="rId21"/>
            </p:custDataLst>
          </p:nvPr>
        </p:nvSpPr>
        <p:spPr bwMode="auto">
          <a:xfrm>
            <a:off x="2729143" y="2999131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即收敛域为</a:t>
            </a:r>
          </a:p>
        </p:txBody>
      </p:sp>
      <p:graphicFrame>
        <p:nvGraphicFramePr>
          <p:cNvPr id="56" name="对象 55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964461213"/>
              </p:ext>
            </p:extLst>
          </p:nvPr>
        </p:nvGraphicFramePr>
        <p:xfrm>
          <a:off x="4430408" y="2999131"/>
          <a:ext cx="508376" cy="47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4" name="Equation" r:id="rId61" imgW="23774400" imgH="22555200" progId="Equation.DSMT4">
                  <p:embed/>
                </p:oleObj>
              </mc:Choice>
              <mc:Fallback>
                <p:oleObj name="Equation" r:id="rId61" imgW="23774400" imgH="22555200" progId="Equation.DSMT4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408" y="2999131"/>
                        <a:ext cx="508376" cy="4781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4"/>
            </p:custDataLst>
          </p:nvPr>
        </p:nvSpPr>
        <p:spPr>
          <a:xfrm>
            <a:off x="13335" y="66040"/>
            <a:ext cx="19323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二.幂级数的展开法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4"/>
          <p:cNvSpPr txBox="1"/>
          <p:nvPr>
            <p:custDataLst>
              <p:tags r:id="rId25"/>
            </p:custDataLst>
          </p:nvPr>
        </p:nvSpPr>
        <p:spPr>
          <a:xfrm>
            <a:off x="1945640" y="55880"/>
            <a:ext cx="140589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间接展开法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E206367-0FED-4DB2-806B-BD618716BA8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EF5D89E-8376-4244-AD59-AE7A2341270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5FB40C1-509C-4F85-B06C-477B6E897A7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044089A-7656-4DBE-83BA-ABDEC62222A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45" name="TextBox 1">
            <a:extLst>
              <a:ext uri="{FF2B5EF4-FFF2-40B4-BE49-F238E27FC236}">
                <a16:creationId xmlns:a16="http://schemas.microsoft.com/office/drawing/2014/main" id="{AAE41F80-EC00-42D7-8424-BB578C0CE9E3}"/>
              </a:ext>
            </a:extLst>
          </p:cNvPr>
          <p:cNvSpPr txBox="1"/>
          <p:nvPr>
            <p:custDataLst>
              <p:tags r:id="rId30"/>
            </p:custDataLst>
          </p:nvPr>
        </p:nvSpPr>
        <p:spPr bwMode="auto">
          <a:xfrm>
            <a:off x="571940" y="3855769"/>
            <a:ext cx="629087" cy="46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E0906CA8-3786-4F1A-B0F5-80ECFD06869F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590820814"/>
              </p:ext>
            </p:extLst>
          </p:nvPr>
        </p:nvGraphicFramePr>
        <p:xfrm>
          <a:off x="1147804" y="3964002"/>
          <a:ext cx="903312" cy="3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5" name="Equation" r:id="rId63" imgW="28041600" imgH="9448800" progId="Equation.DSMT4">
                  <p:embed/>
                </p:oleObj>
              </mc:Choice>
              <mc:Fallback>
                <p:oleObj name="Equation" r:id="rId63" imgW="28041600" imgH="94488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804" y="3964002"/>
                        <a:ext cx="903312" cy="3016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3506CB74-B620-4F4B-A5E2-C54A5D149C3D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2995706724"/>
              </p:ext>
            </p:extLst>
          </p:nvPr>
        </p:nvGraphicFramePr>
        <p:xfrm>
          <a:off x="2139297" y="3935256"/>
          <a:ext cx="1706880" cy="37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6" name="Equation" r:id="rId65" imgW="53035200" imgH="11582400" progId="Equation.DSMT4">
                  <p:embed/>
                </p:oleObj>
              </mc:Choice>
              <mc:Fallback>
                <p:oleObj name="Equation" r:id="rId65" imgW="53035200" imgH="115824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297" y="3935256"/>
                        <a:ext cx="1706880" cy="3726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16F6A14A-07C1-42CA-9EF5-5E32C7F03812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495753888"/>
              </p:ext>
            </p:extLst>
          </p:nvPr>
        </p:nvGraphicFramePr>
        <p:xfrm>
          <a:off x="5487431" y="3781751"/>
          <a:ext cx="2053194" cy="66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7" name="Equation" r:id="rId67" imgW="69494400" imgH="22555200" progId="Equation.DSMT4">
                  <p:embed/>
                </p:oleObj>
              </mc:Choice>
              <mc:Fallback>
                <p:oleObj name="Equation" r:id="rId67" imgW="69494400" imgH="225552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431" y="3781751"/>
                        <a:ext cx="2053194" cy="666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438402DD-C986-403C-B985-6D346C61D245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939195938"/>
              </p:ext>
            </p:extLst>
          </p:nvPr>
        </p:nvGraphicFramePr>
        <p:xfrm>
          <a:off x="3864722" y="3814974"/>
          <a:ext cx="1622709" cy="66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8" name="Equation" r:id="rId69" imgW="55168800" imgH="22555200" progId="Equation.DSMT4">
                  <p:embed/>
                </p:oleObj>
              </mc:Choice>
              <mc:Fallback>
                <p:oleObj name="Equation" r:id="rId69" imgW="55168800" imgH="225552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4722" y="3814974"/>
                        <a:ext cx="1622709" cy="663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DE8FE23F-40A1-4C45-A2AB-FAE7F3B74D0E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304280552"/>
              </p:ext>
            </p:extLst>
          </p:nvPr>
        </p:nvGraphicFramePr>
        <p:xfrm>
          <a:off x="322359" y="4428799"/>
          <a:ext cx="2045970" cy="59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9" name="Equation" r:id="rId71" imgW="67360800" imgH="19812000" progId="Equation.DSMT4">
                  <p:embed/>
                </p:oleObj>
              </mc:Choice>
              <mc:Fallback>
                <p:oleObj name="Equation" r:id="rId71" imgW="67360800" imgH="198120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59" y="4428799"/>
                        <a:ext cx="2045970" cy="5947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2CAAC597-65A0-4072-836C-21A0B454D0E9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676921545"/>
              </p:ext>
            </p:extLst>
          </p:nvPr>
        </p:nvGraphicFramePr>
        <p:xfrm>
          <a:off x="2562574" y="4532708"/>
          <a:ext cx="1776313" cy="37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0" name="Equation" r:id="rId73" imgW="55778400" imgH="11582400" progId="Equation.DSMT4">
                  <p:embed/>
                </p:oleObj>
              </mc:Choice>
              <mc:Fallback>
                <p:oleObj name="Equation" r:id="rId73" imgW="55778400" imgH="115824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574" y="4532708"/>
                        <a:ext cx="1776313" cy="3726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84DF690F-C6AF-4E18-97C6-B3A065AF0B3B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4077337114"/>
              </p:ext>
            </p:extLst>
          </p:nvPr>
        </p:nvGraphicFramePr>
        <p:xfrm>
          <a:off x="833045" y="5084486"/>
          <a:ext cx="3494422" cy="74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1" name="Equation" r:id="rId75" imgW="118872000" imgH="24993600" progId="Equation.DSMT4">
                  <p:embed/>
                </p:oleObj>
              </mc:Choice>
              <mc:Fallback>
                <p:oleObj name="Equation" r:id="rId75" imgW="118872000" imgH="249936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045" y="5084486"/>
                        <a:ext cx="3494422" cy="7401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1A496928-F7D8-4031-8B94-26E639F93919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453367459"/>
              </p:ext>
            </p:extLst>
          </p:nvPr>
        </p:nvGraphicFramePr>
        <p:xfrm>
          <a:off x="4338887" y="5105876"/>
          <a:ext cx="2483094" cy="688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2" name="Equation" r:id="rId77" imgW="89001600" imgH="24688800" progId="Equation.DSMT4">
                  <p:embed/>
                </p:oleObj>
              </mc:Choice>
              <mc:Fallback>
                <p:oleObj name="Equation" r:id="rId77" imgW="89001600" imgH="24688800" progId="Equation.DSMT4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887" y="5105876"/>
                        <a:ext cx="2483094" cy="6886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矩形 61">
            <a:extLst>
              <a:ext uri="{FF2B5EF4-FFF2-40B4-BE49-F238E27FC236}">
                <a16:creationId xmlns:a16="http://schemas.microsoft.com/office/drawing/2014/main" id="{39D22E9F-1FFB-42A4-80BC-DA9C41BA5733}"/>
              </a:ext>
            </a:extLst>
          </p:cNvPr>
          <p:cNvSpPr/>
          <p:nvPr/>
        </p:nvSpPr>
        <p:spPr>
          <a:xfrm>
            <a:off x="13335" y="5879292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注：本题告诉的是如何选用麦克劳林级数得到泰勒级数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如何换元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54" grpId="0"/>
      <p:bldP spid="45" grpId="0"/>
      <p:bldP spid="6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5429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42108094"/>
              </p:ext>
            </p:extLst>
          </p:nvPr>
        </p:nvGraphicFramePr>
        <p:xfrm>
          <a:off x="942923" y="2617080"/>
          <a:ext cx="4506154" cy="69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3" name="Equation" r:id="rId29" imgW="130149600" imgH="20116800" progId="Equation.DSMT4">
                  <p:embed/>
                </p:oleObj>
              </mc:Choice>
              <mc:Fallback>
                <p:oleObj name="Equation" r:id="rId29" imgW="130149600" imgH="20116800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23" y="2617080"/>
                        <a:ext cx="4506154" cy="6911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7000" y="18129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66892250"/>
              </p:ext>
            </p:extLst>
          </p:nvPr>
        </p:nvGraphicFramePr>
        <p:xfrm>
          <a:off x="281940" y="3351210"/>
          <a:ext cx="3966975" cy="83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4" name="Equation" r:id="rId31" imgW="116128800" imgH="24384000" progId="Equation.DSMT4">
                  <p:embed/>
                </p:oleObj>
              </mc:Choice>
              <mc:Fallback>
                <p:oleObj name="Equation" r:id="rId31" imgW="116128800" imgH="243840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" y="3351210"/>
                        <a:ext cx="3966975" cy="8385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41778802"/>
              </p:ext>
            </p:extLst>
          </p:nvPr>
        </p:nvGraphicFramePr>
        <p:xfrm>
          <a:off x="4254377" y="3417962"/>
          <a:ext cx="4346536" cy="78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5" name="Equation" r:id="rId33" imgW="134416800" imgH="24384000" progId="Equation.DSMT4">
                  <p:embed/>
                </p:oleObj>
              </mc:Choice>
              <mc:Fallback>
                <p:oleObj name="Equation" r:id="rId33" imgW="134416800" imgH="243840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377" y="3417962"/>
                        <a:ext cx="4346536" cy="7886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4000" y="30829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064687331"/>
              </p:ext>
            </p:extLst>
          </p:nvPr>
        </p:nvGraphicFramePr>
        <p:xfrm>
          <a:off x="873034" y="4316348"/>
          <a:ext cx="26241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" name="Equation" r:id="rId35" imgW="62788800" imgH="10972800" progId="Equation.DSMT4">
                  <p:embed/>
                </p:oleObj>
              </mc:Choice>
              <mc:Fallback>
                <p:oleObj name="Equation" r:id="rId35" imgW="62788800" imgH="109728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034" y="4316348"/>
                        <a:ext cx="2624138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>
            <p:custDataLst>
              <p:tags r:id="rId9"/>
            </p:custDataLst>
          </p:nvPr>
        </p:nvSpPr>
        <p:spPr bwMode="auto">
          <a:xfrm>
            <a:off x="270562" y="4316348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12" name="Rectangle 1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1000" y="43529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99483909"/>
              </p:ext>
            </p:extLst>
          </p:nvPr>
        </p:nvGraphicFramePr>
        <p:xfrm>
          <a:off x="4534992" y="4355073"/>
          <a:ext cx="26416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7" name="Equation" r:id="rId37" imgW="63398400" imgH="9144000" progId="Equation.DSMT4">
                  <p:embed/>
                </p:oleObj>
              </mc:Choice>
              <mc:Fallback>
                <p:oleObj name="Equation" r:id="rId37" imgW="63398400" imgH="91440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992" y="4355073"/>
                        <a:ext cx="264160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/>
          <p:cNvCxnSpPr/>
          <p:nvPr>
            <p:custDataLst>
              <p:tags r:id="rId12"/>
            </p:custDataLst>
          </p:nvPr>
        </p:nvCxnSpPr>
        <p:spPr>
          <a:xfrm>
            <a:off x="3659342" y="4606657"/>
            <a:ext cx="5760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13"/>
            </p:custDataLst>
          </p:nvPr>
        </p:nvSpPr>
        <p:spPr bwMode="auto">
          <a:xfrm>
            <a:off x="766057" y="1582352"/>
            <a:ext cx="5364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先将绝对收敛的概念推广到复数级数，</a:t>
            </a:r>
          </a:p>
        </p:txBody>
      </p:sp>
      <p:sp>
        <p:nvSpPr>
          <p:cNvPr id="16" name="TextBox 15"/>
          <p:cNvSpPr txBox="1"/>
          <p:nvPr>
            <p:custDataLst>
              <p:tags r:id="rId14"/>
            </p:custDataLst>
          </p:nvPr>
        </p:nvSpPr>
        <p:spPr bwMode="auto">
          <a:xfrm>
            <a:off x="780415" y="2078990"/>
            <a:ext cx="547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再将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的定义范围从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轴推广到复平面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0" y="428625"/>
            <a:ext cx="593217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三.函数的幂级数展开式的应用</a:t>
            </a:r>
          </a:p>
        </p:txBody>
      </p:sp>
      <p:sp>
        <p:nvSpPr>
          <p:cNvPr id="39" name="TextBox 14"/>
          <p:cNvSpPr txBox="1"/>
          <p:nvPr>
            <p:custDataLst>
              <p:tags r:id="rId16"/>
            </p:custDataLst>
          </p:nvPr>
        </p:nvSpPr>
        <p:spPr>
          <a:xfrm>
            <a:off x="0" y="976948"/>
            <a:ext cx="240728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1．欧拉公式</a:t>
            </a: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BAC89F-8765-4EBC-B8DB-0AD1018BC82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2B46D6-A30C-42D6-9527-45671C872ED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F57DD1-A101-46DC-82B4-B1312792D72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E67D45-11F5-4DE2-A5F8-5BBD18D6183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4" name="右箭头 5">
            <a:extLst>
              <a:ext uri="{FF2B5EF4-FFF2-40B4-BE49-F238E27FC236}">
                <a16:creationId xmlns:a16="http://schemas.microsoft.com/office/drawing/2014/main" id="{F6E4033A-FCF3-4962-BA7D-5CB8AA52519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9223" y="5404669"/>
            <a:ext cx="504056" cy="2880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8C59C29A-E534-470E-8ACE-6082153975F7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024382049"/>
              </p:ext>
            </p:extLst>
          </p:nvPr>
        </p:nvGraphicFramePr>
        <p:xfrm>
          <a:off x="1160427" y="4856958"/>
          <a:ext cx="2209999" cy="14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8" name="Equation" r:id="rId39" imgW="59436000" imgH="46329600" progId="Equation.DSMT4">
                  <p:embed/>
                </p:oleObj>
              </mc:Choice>
              <mc:Fallback>
                <p:oleObj name="Equation" r:id="rId39" imgW="59436000" imgH="463296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27" y="4856958"/>
                        <a:ext cx="2209999" cy="14355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EAB43F5-AA21-4F6F-8886-6E959F07ABEB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60820086"/>
              </p:ext>
            </p:extLst>
          </p:nvPr>
        </p:nvGraphicFramePr>
        <p:xfrm>
          <a:off x="4688270" y="5142158"/>
          <a:ext cx="3035027" cy="41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9" name="Equation" r:id="rId41" imgW="80467200" imgH="10972800" progId="Equation.DSMT4">
                  <p:embed/>
                </p:oleObj>
              </mc:Choice>
              <mc:Fallback>
                <p:oleObj name="Equation" r:id="rId41" imgW="80467200" imgH="109728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8270" y="5142158"/>
                        <a:ext cx="3035027" cy="41386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10">
            <a:extLst>
              <a:ext uri="{FF2B5EF4-FFF2-40B4-BE49-F238E27FC236}">
                <a16:creationId xmlns:a16="http://schemas.microsoft.com/office/drawing/2014/main" id="{A42875E2-34D2-4ECF-A81F-B8AC73D404F1}"/>
              </a:ext>
            </a:extLst>
          </p:cNvPr>
          <p:cNvSpPr txBox="1"/>
          <p:nvPr>
            <p:custDataLst>
              <p:tags r:id="rId25"/>
            </p:custDataLst>
          </p:nvPr>
        </p:nvSpPr>
        <p:spPr bwMode="auto">
          <a:xfrm>
            <a:off x="3657574" y="4899710"/>
            <a:ext cx="792624" cy="14355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vert="eaVert" wrap="square" rtlCol="0">
            <a:no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spc="50" dirty="0">
                <a:solidFill>
                  <a:srgbClr val="7030A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Times New Roman" panose="02020603050405020304" pitchFamily="18" charset="0"/>
              </a:rPr>
              <a:t>欧拉公式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BA3FFFFF-61D9-4F70-9775-37F99C4A3E8D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90363051"/>
              </p:ext>
            </p:extLst>
          </p:nvPr>
        </p:nvGraphicFramePr>
        <p:xfrm>
          <a:off x="5855792" y="5617487"/>
          <a:ext cx="741912" cy="333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0" name="Equation" r:id="rId43" imgW="1104840" imgH="380880" progId="Equation.DSMT4">
                  <p:embed/>
                </p:oleObj>
              </mc:Choice>
              <mc:Fallback>
                <p:oleObj name="Equation" r:id="rId43" imgW="1104840" imgH="3808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EAB43F5-AA21-4F6F-8886-6E959F07A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792" y="5617487"/>
                        <a:ext cx="741912" cy="33351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7EE5D440-9497-4DE0-9EAA-BF3121293E30}"/>
              </a:ext>
            </a:extLst>
          </p:cNvPr>
          <p:cNvSpPr/>
          <p:nvPr/>
        </p:nvSpPr>
        <p:spPr>
          <a:xfrm>
            <a:off x="7027348" y="568200"/>
            <a:ext cx="1733582" cy="932826"/>
          </a:xfrm>
          <a:prstGeom prst="cloudCallout">
            <a:avLst>
              <a:gd name="adj1" fmla="val -65506"/>
              <a:gd name="adj2" fmla="val 157423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世上十大最美公式之一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24" grpId="0" bldLvl="0" animBg="1"/>
      <p:bldP spid="31" grpId="0" bldLvl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0" y="455295"/>
            <a:ext cx="457263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一．函数项级数的一般概念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4" name="Text Box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9655" y="1629396"/>
            <a:ext cx="687070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21870820"/>
              </p:ext>
            </p:extLst>
          </p:nvPr>
        </p:nvGraphicFramePr>
        <p:xfrm>
          <a:off x="2221515" y="2079497"/>
          <a:ext cx="4178015" cy="715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" name="Equation" r:id="rId26" imgW="7036435" imgH="1204595" progId="Equation.3">
                  <p:embed/>
                </p:oleObj>
              </mc:Choice>
              <mc:Fallback>
                <p:oleObj name="Equation" r:id="rId26" imgW="7036435" imgH="1204595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1515" y="2079497"/>
                        <a:ext cx="4178015" cy="71578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8125" y="2814203"/>
            <a:ext cx="4961255" cy="40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为定义在区间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函数项级数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Text Box 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9557" y="4002411"/>
            <a:ext cx="754380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</a:p>
        </p:txBody>
      </p:sp>
      <p:graphicFrame>
        <p:nvGraphicFramePr>
          <p:cNvPr id="24" name="Object 7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699252600"/>
              </p:ext>
            </p:extLst>
          </p:nvPr>
        </p:nvGraphicFramePr>
        <p:xfrm>
          <a:off x="1472339" y="4129458"/>
          <a:ext cx="736383" cy="317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" name="Equation" r:id="rId28" imgW="24079200" imgH="10363200" progId="Equation.DSMT4">
                  <p:embed/>
                </p:oleObj>
              </mc:Choice>
              <mc:Fallback>
                <p:oleObj name="Equation" r:id="rId28" imgW="24079200" imgH="103632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339" y="4129458"/>
                        <a:ext cx="736383" cy="3178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164735" y="4010582"/>
            <a:ext cx="2746375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若常数项级数</a:t>
            </a:r>
          </a:p>
        </p:txBody>
      </p:sp>
      <p:graphicFrame>
        <p:nvGraphicFramePr>
          <p:cNvPr id="26" name="Object 9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015222158"/>
              </p:ext>
            </p:extLst>
          </p:nvPr>
        </p:nvGraphicFramePr>
        <p:xfrm>
          <a:off x="4134559" y="4001141"/>
          <a:ext cx="740076" cy="525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" name="Equation" r:id="rId30" imgW="1694815" imgH="1204595" progId="Equation.3">
                  <p:embed/>
                </p:oleObj>
              </mc:Choice>
              <mc:Fallback>
                <p:oleObj name="Equation" r:id="rId30" imgW="1694815" imgH="1204595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559" y="4001141"/>
                        <a:ext cx="740076" cy="5257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62288" y="4969546"/>
            <a:ext cx="4756785" cy="4483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所有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收敛点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的全体称为其</a:t>
            </a:r>
            <a:r>
              <a:rPr lang="zh-CN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收敛域</a:t>
            </a:r>
            <a:endParaRPr lang="en-US" altLang="zh-CN" sz="24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452327" y="1641592"/>
            <a:ext cx="4828540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为定义在区间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</a:p>
        </p:txBody>
      </p:sp>
      <p:sp>
        <p:nvSpPr>
          <p:cNvPr id="33" name="Text Box 1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831212" y="4010581"/>
            <a:ext cx="1332860" cy="40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74635" y="4420590"/>
            <a:ext cx="740076" cy="3771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18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148092647"/>
              </p:ext>
            </p:extLst>
          </p:nvPr>
        </p:nvGraphicFramePr>
        <p:xfrm>
          <a:off x="6012538" y="3996572"/>
          <a:ext cx="343978" cy="48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538" y="3996572"/>
                        <a:ext cx="343978" cy="4827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9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221002" y="3996572"/>
            <a:ext cx="2182417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为其</a:t>
            </a:r>
            <a:r>
              <a:rPr lang="zh-CN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收敛点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l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2" name="Object 22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561491628"/>
              </p:ext>
            </p:extLst>
          </p:nvPr>
        </p:nvGraphicFramePr>
        <p:xfrm>
          <a:off x="1257935" y="1673342"/>
          <a:ext cx="2194392" cy="359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" name="Equation" r:id="rId34" imgW="3178175" imgH="523875" progId="Equation.3">
                  <p:embed/>
                </p:oleObj>
              </mc:Choice>
              <mc:Fallback>
                <p:oleObj name="Equation" r:id="rId34" imgW="3178175" imgH="523875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935" y="1673342"/>
                        <a:ext cx="2194392" cy="3592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8">
            <a:extLst>
              <a:ext uri="{FF2B5EF4-FFF2-40B4-BE49-F238E27FC236}">
                <a16:creationId xmlns:a16="http://schemas.microsoft.com/office/drawing/2014/main" id="{0EF2AB90-E29E-4488-8F4A-4AD76012E753}"/>
              </a:ext>
            </a:extLst>
          </p:cNvPr>
          <p:cNvSpPr txBox="1"/>
          <p:nvPr/>
        </p:nvSpPr>
        <p:spPr>
          <a:xfrm>
            <a:off x="25587" y="1079002"/>
            <a:ext cx="454641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函数项级数的定义：</a:t>
            </a: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700135C7-B4B3-495B-B786-2D410FEB7895}"/>
              </a:ext>
            </a:extLst>
          </p:cNvPr>
          <p:cNvSpPr txBox="1"/>
          <p:nvPr/>
        </p:nvSpPr>
        <p:spPr>
          <a:xfrm>
            <a:off x="0" y="3488071"/>
            <a:ext cx="454641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收敛域的定义：</a:t>
            </a:r>
          </a:p>
        </p:txBody>
      </p:sp>
      <p:sp>
        <p:nvSpPr>
          <p:cNvPr id="38" name="Text Box 16">
            <a:extLst>
              <a:ext uri="{FF2B5EF4-FFF2-40B4-BE49-F238E27FC236}">
                <a16:creationId xmlns:a16="http://schemas.microsoft.com/office/drawing/2014/main" id="{40E4307F-91B6-4914-B86E-E0018E486DE4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905998" y="4420590"/>
            <a:ext cx="1002899" cy="3771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发散点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D7EC1BB6-6338-4450-9C78-189D6E73CF88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30621" y="5392698"/>
            <a:ext cx="1002899" cy="3771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发散点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40C52515-2FEE-46D7-A418-67C1D41EB50D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784347" y="5418310"/>
            <a:ext cx="1002899" cy="377190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发散域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7" grpId="0" autoUpdateAnimBg="0"/>
      <p:bldP spid="20" grpId="0" autoUpdateAnimBg="0"/>
      <p:bldP spid="25" grpId="0" autoUpdateAnimBg="0"/>
      <p:bldP spid="28" grpId="0" bldLvl="0" animBg="1" autoUpdateAnimBg="0"/>
      <p:bldP spid="31" grpId="0" autoUpdateAnimBg="0"/>
      <p:bldP spid="33" grpId="0" autoUpdateAnimBg="0"/>
      <p:bldP spid="34" grpId="0" animBg="1" autoUpdateAnimBg="0"/>
      <p:bldP spid="39" grpId="0" build="p" autoUpdateAnimBg="0" advAuto="0"/>
      <p:bldP spid="32" grpId="0" animBg="1"/>
      <p:bldP spid="37" grpId="0" animBg="1"/>
      <p:bldP spid="38" grpId="0" animBg="1" autoUpdateAnimBg="0"/>
      <p:bldP spid="44" grpId="0" animBg="1" autoUpdateAnimBg="0"/>
      <p:bldP spid="45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50</a:t>
            </a:fld>
            <a:endParaRPr lang="en-US" altLang="zh-CN" dirty="0"/>
          </a:p>
        </p:txBody>
      </p:sp>
      <p:sp>
        <p:nvSpPr>
          <p:cNvPr id="36" name="矩形: 圆角 37">
            <a:extLst>
              <a:ext uri="{FF2B5EF4-FFF2-40B4-BE49-F238E27FC236}">
                <a16:creationId xmlns:a16="http://schemas.microsoft.com/office/drawing/2014/main" id="{B5035353-D31A-4F04-9BED-2D3387BF7F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35" y="1517226"/>
            <a:ext cx="9130664" cy="6433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253816657"/>
              </p:ext>
            </p:extLst>
          </p:nvPr>
        </p:nvGraphicFramePr>
        <p:xfrm>
          <a:off x="2607874" y="472997"/>
          <a:ext cx="335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4" name="Equation" r:id="rId23" imgW="80467200" imgH="10972800" progId="Equation.DSMT4">
                  <p:embed/>
                </p:oleObj>
              </mc:Choice>
              <mc:Fallback>
                <p:oleObj name="Equation" r:id="rId23" imgW="80467200" imgH="10972800" progId="Equation.DSMT4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874" y="472997"/>
                        <a:ext cx="3352800" cy="457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3335" y="66040"/>
            <a:ext cx="27959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三.函数的幂级数展开式的应用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B2AAF0-9AC8-4AC7-9935-8494DDB01D1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B8FCFB-5F07-4B6B-8053-D8AF88FC151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4" name="TextBox 14"/>
          <p:cNvSpPr txBox="1"/>
          <p:nvPr>
            <p:custDataLst>
              <p:tags r:id="rId8"/>
            </p:custDataLst>
          </p:nvPr>
        </p:nvSpPr>
        <p:spPr>
          <a:xfrm>
            <a:off x="2845435" y="46990"/>
            <a:ext cx="124777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1．欧拉公式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1F8884-7D52-4870-88A6-8B69F6A2BAA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BDC6FB-1BE7-424F-849E-194A60978CD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7E0343C7-A714-426F-A474-A22EA6374EC5}"/>
              </a:ext>
            </a:extLst>
          </p:cNvPr>
          <p:cNvSpPr txBox="1"/>
          <p:nvPr>
            <p:custDataLst>
              <p:tags r:id="rId11"/>
            </p:custDataLst>
          </p:nvPr>
        </p:nvSpPr>
        <p:spPr bwMode="auto">
          <a:xfrm>
            <a:off x="471905" y="1589865"/>
            <a:ext cx="1826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求不定积分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F7EAA79-2137-4E83-8CA8-BE6F5DB82D11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779774473"/>
              </p:ext>
            </p:extLst>
          </p:nvPr>
        </p:nvGraphicFramePr>
        <p:xfrm>
          <a:off x="2195454" y="1567441"/>
          <a:ext cx="2929812" cy="57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5" name="Equation" r:id="rId25" imgW="2552400" imgH="583920" progId="Equation.DSMT4">
                  <p:embed/>
                </p:oleObj>
              </mc:Choice>
              <mc:Fallback>
                <p:oleObj name="Equation" r:id="rId25" imgW="2552400" imgH="58392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454" y="1567441"/>
                        <a:ext cx="2929812" cy="5742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2062507-5748-41EA-9E95-499C25B25690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516728998"/>
              </p:ext>
            </p:extLst>
          </p:nvPr>
        </p:nvGraphicFramePr>
        <p:xfrm>
          <a:off x="5467224" y="1567441"/>
          <a:ext cx="29162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6" name="Equation" r:id="rId27" imgW="2539800" imgH="583920" progId="Equation.DSMT4">
                  <p:embed/>
                </p:oleObj>
              </mc:Choice>
              <mc:Fallback>
                <p:oleObj name="Equation" r:id="rId27" imgW="2539800" imgH="5839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F7EAA79-2137-4E83-8CA8-BE6F5DB82D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224" y="1567441"/>
                        <a:ext cx="2916237" cy="574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13">
            <a:extLst>
              <a:ext uri="{FF2B5EF4-FFF2-40B4-BE49-F238E27FC236}">
                <a16:creationId xmlns:a16="http://schemas.microsoft.com/office/drawing/2014/main" id="{3902FE22-4011-4350-9CDE-2A67D9C4E5BF}"/>
              </a:ext>
            </a:extLst>
          </p:cNvPr>
          <p:cNvSpPr txBox="1"/>
          <p:nvPr>
            <p:custDataLst>
              <p:tags r:id="rId14"/>
            </p:custDataLst>
          </p:nvPr>
        </p:nvSpPr>
        <p:spPr bwMode="auto">
          <a:xfrm>
            <a:off x="507640" y="225676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CFB96DD-7375-4075-A079-D05D3192ADAF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582728845"/>
              </p:ext>
            </p:extLst>
          </p:nvPr>
        </p:nvGraphicFramePr>
        <p:xfrm>
          <a:off x="1288822" y="2200262"/>
          <a:ext cx="549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7" name="Equation" r:id="rId29" imgW="4787640" imgH="583920" progId="Equation.DSMT4">
                  <p:embed/>
                </p:oleObj>
              </mc:Choice>
              <mc:Fallback>
                <p:oleObj name="Equation" r:id="rId29" imgW="4787640" imgH="5839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1F7EAA79-2137-4E83-8CA8-BE6F5DB82D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8822" y="2200262"/>
                        <a:ext cx="5495925" cy="574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BF9F4D0F-C1F8-4CF7-93B6-9BD980B697A9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520520972"/>
              </p:ext>
            </p:extLst>
          </p:nvPr>
        </p:nvGraphicFramePr>
        <p:xfrm>
          <a:off x="2575294" y="2883385"/>
          <a:ext cx="19399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8" name="Equation" r:id="rId31" imgW="1688760" imgH="596880" progId="Equation.DSMT4">
                  <p:embed/>
                </p:oleObj>
              </mc:Choice>
              <mc:Fallback>
                <p:oleObj name="Equation" r:id="rId31" imgW="1688760" imgH="5968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6CFB96DD-7375-4075-A079-D05D3192AD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294" y="2883385"/>
                        <a:ext cx="1939925" cy="5857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51E5C17-ED57-4D1A-A97D-F80F3DB556E1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594296362"/>
              </p:ext>
            </p:extLst>
          </p:nvPr>
        </p:nvGraphicFramePr>
        <p:xfrm>
          <a:off x="4515220" y="2895809"/>
          <a:ext cx="2146837" cy="584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9" name="Equation" r:id="rId33" imgW="2628720" imgH="838080" progId="Equation.DSMT4">
                  <p:embed/>
                </p:oleObj>
              </mc:Choice>
              <mc:Fallback>
                <p:oleObj name="Equation" r:id="rId33" imgW="2628720" imgH="8380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BF9F4D0F-C1F8-4CF7-93B6-9BD980B697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5220" y="2895809"/>
                        <a:ext cx="2146837" cy="58468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A5CF1E3E-5203-4875-BF93-CAFF252219EB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354995992"/>
              </p:ext>
            </p:extLst>
          </p:nvPr>
        </p:nvGraphicFramePr>
        <p:xfrm>
          <a:off x="2607874" y="3567000"/>
          <a:ext cx="56165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0" name="Equation" r:id="rId35" imgW="4889160" imgH="838080" progId="Equation.DSMT4">
                  <p:embed/>
                </p:oleObj>
              </mc:Choice>
              <mc:Fallback>
                <p:oleObj name="Equation" r:id="rId35" imgW="4889160" imgH="83808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C51E5C17-ED57-4D1A-A97D-F80F3DB556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874" y="3567000"/>
                        <a:ext cx="5616575" cy="822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70D8ECC3-78FF-43CF-A581-07BB977552A9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936594252"/>
              </p:ext>
            </p:extLst>
          </p:nvPr>
        </p:nvGraphicFramePr>
        <p:xfrm>
          <a:off x="507640" y="4495611"/>
          <a:ext cx="84613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1" name="Equation" r:id="rId37" imgW="7365960" imgH="838080" progId="Equation.DSMT4">
                  <p:embed/>
                </p:oleObj>
              </mc:Choice>
              <mc:Fallback>
                <p:oleObj name="Equation" r:id="rId37" imgW="7365960" imgH="83808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A5CF1E3E-5203-4875-BF93-CAFF25221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40" y="4495611"/>
                        <a:ext cx="8461375" cy="8223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8">
            <a:extLst>
              <a:ext uri="{FF2B5EF4-FFF2-40B4-BE49-F238E27FC236}">
                <a16:creationId xmlns:a16="http://schemas.microsoft.com/office/drawing/2014/main" id="{E6DDE843-14C6-48D0-83E4-81CF79E153B5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3335" y="972926"/>
            <a:ext cx="464264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欧拉公式的应用举例：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CBD3C1D-5DC1-4DA3-ABFD-ACDE5E1A5AB1}"/>
              </a:ext>
            </a:extLst>
          </p:cNvPr>
          <p:cNvCxnSpPr/>
          <p:nvPr/>
        </p:nvCxnSpPr>
        <p:spPr>
          <a:xfrm>
            <a:off x="0" y="972926"/>
            <a:ext cx="9143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思想气泡: 云 14">
            <a:extLst>
              <a:ext uri="{FF2B5EF4-FFF2-40B4-BE49-F238E27FC236}">
                <a16:creationId xmlns:a16="http://schemas.microsoft.com/office/drawing/2014/main" id="{61C8F4BB-918F-4C85-A496-3952461511CC}"/>
              </a:ext>
            </a:extLst>
          </p:cNvPr>
          <p:cNvSpPr/>
          <p:nvPr/>
        </p:nvSpPr>
        <p:spPr>
          <a:xfrm>
            <a:off x="3238365" y="5118216"/>
            <a:ext cx="2884170" cy="932826"/>
          </a:xfrm>
          <a:prstGeom prst="cloudCallout">
            <a:avLst>
              <a:gd name="adj1" fmla="val -8134"/>
              <a:gd name="adj2" fmla="val -5903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精不精彩！喜不喜欢！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你怎能不爱数学！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EFA5F7-D232-47B5-854C-40811126D397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24" y="5885074"/>
            <a:ext cx="1324303" cy="633362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CDC4329-3B55-49B9-882D-190AE706F81E}"/>
              </a:ext>
            </a:extLst>
          </p:cNvPr>
          <p:cNvSpPr/>
          <p:nvPr/>
        </p:nvSpPr>
        <p:spPr>
          <a:xfrm>
            <a:off x="811763" y="4389325"/>
            <a:ext cx="3424335" cy="1106406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1FAE764-11BD-4752-AB65-F79CAB786AFC}"/>
              </a:ext>
            </a:extLst>
          </p:cNvPr>
          <p:cNvSpPr/>
          <p:nvPr/>
        </p:nvSpPr>
        <p:spPr>
          <a:xfrm>
            <a:off x="4655976" y="4389325"/>
            <a:ext cx="3424335" cy="1106406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C3DF43C-EB97-40DD-A564-55E17300AC3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523930" y="2051530"/>
            <a:ext cx="1" cy="233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B450FA-B3EF-4661-A5CE-F2FF7ABD28AC}"/>
              </a:ext>
            </a:extLst>
          </p:cNvPr>
          <p:cNvCxnSpPr/>
          <p:nvPr/>
        </p:nvCxnSpPr>
        <p:spPr>
          <a:xfrm flipV="1">
            <a:off x="5887617" y="2040445"/>
            <a:ext cx="0" cy="236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5" grpId="0" bldLvl="0" animBg="1"/>
      <p:bldP spid="15" grpId="0" animBg="1"/>
      <p:bldP spid="5" grpId="0" animBg="1"/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37">
            <a:extLst>
              <a:ext uri="{FF2B5EF4-FFF2-40B4-BE49-F238E27FC236}">
                <a16:creationId xmlns:a16="http://schemas.microsoft.com/office/drawing/2014/main" id="{5CCE730C-E785-4BF2-9DF8-6514BE65A3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35" y="1517226"/>
            <a:ext cx="9130664" cy="6433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51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61916370"/>
              </p:ext>
            </p:extLst>
          </p:nvPr>
        </p:nvGraphicFramePr>
        <p:xfrm>
          <a:off x="3254549" y="3686185"/>
          <a:ext cx="1706388" cy="66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1" name="Equation" r:id="rId25" imgW="62484000" imgH="24384000" progId="Equation.DSMT4">
                  <p:embed/>
                </p:oleObj>
              </mc:Choice>
              <mc:Fallback>
                <p:oleObj name="Equation" r:id="rId25" imgW="62484000" imgH="24384000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549" y="3686185"/>
                        <a:ext cx="1706388" cy="665463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51940041"/>
              </p:ext>
            </p:extLst>
          </p:nvPr>
        </p:nvGraphicFramePr>
        <p:xfrm>
          <a:off x="1502100" y="1542421"/>
          <a:ext cx="2715337" cy="60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2" name="Equation" r:id="rId27" imgW="3073320" imgH="685800" progId="Equation.DSMT4">
                  <p:embed/>
                </p:oleObj>
              </mc:Choice>
              <mc:Fallback>
                <p:oleObj name="Equation" r:id="rId27" imgW="3073320" imgH="685800" progId="Equation.DSMT4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100" y="1542421"/>
                        <a:ext cx="2715337" cy="6035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32535730"/>
              </p:ext>
            </p:extLst>
          </p:nvPr>
        </p:nvGraphicFramePr>
        <p:xfrm>
          <a:off x="1275249" y="2228758"/>
          <a:ext cx="3380727" cy="73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3" name="Equation" r:id="rId29" imgW="95402400" imgH="21336000" progId="Equation.DSMT4">
                  <p:embed/>
                </p:oleObj>
              </mc:Choice>
              <mc:Fallback>
                <p:oleObj name="Equation" r:id="rId29" imgW="95402400" imgH="21336000" progId="Equation.DSMT4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249" y="2228758"/>
                        <a:ext cx="3380727" cy="7354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>
            <a:off x="721995" y="3256413"/>
            <a:ext cx="439420" cy="1206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77022100"/>
              </p:ext>
            </p:extLst>
          </p:nvPr>
        </p:nvGraphicFramePr>
        <p:xfrm>
          <a:off x="1274018" y="2950756"/>
          <a:ext cx="4081753" cy="702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4" name="Equation" r:id="rId31" imgW="120091200" imgH="21336000" progId="Equation.DSMT4">
                  <p:embed/>
                </p:oleObj>
              </mc:Choice>
              <mc:Fallback>
                <p:oleObj name="Equation" r:id="rId31" imgW="120091200" imgH="21336000" progId="Equation.DSMT4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018" y="2950756"/>
                        <a:ext cx="4081753" cy="7023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707765397"/>
              </p:ext>
            </p:extLst>
          </p:nvPr>
        </p:nvGraphicFramePr>
        <p:xfrm>
          <a:off x="1313989" y="3713536"/>
          <a:ext cx="1940560" cy="597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5" name="Equation" r:id="rId33" imgW="53644800" imgH="16459200" progId="Equation.DSMT4">
                  <p:embed/>
                </p:oleObj>
              </mc:Choice>
              <mc:Fallback>
                <p:oleObj name="Equation" r:id="rId33" imgW="53644800" imgH="16459200" progId="Equation.DSMT4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989" y="3713536"/>
                        <a:ext cx="1940560" cy="5975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右箭头 12"/>
          <p:cNvSpPr/>
          <p:nvPr>
            <p:custDataLst>
              <p:tags r:id="rId9"/>
            </p:custDataLst>
          </p:nvPr>
        </p:nvSpPr>
        <p:spPr>
          <a:xfrm>
            <a:off x="729550" y="3898266"/>
            <a:ext cx="439420" cy="1206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04400106"/>
              </p:ext>
            </p:extLst>
          </p:nvPr>
        </p:nvGraphicFramePr>
        <p:xfrm>
          <a:off x="2225221" y="4383639"/>
          <a:ext cx="5239268" cy="68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6" name="Equation" r:id="rId35" imgW="163372800" imgH="21336000" progId="Equation.DSMT4">
                  <p:embed/>
                </p:oleObj>
              </mc:Choice>
              <mc:Fallback>
                <p:oleObj name="Equation" r:id="rId35" imgW="163372800" imgH="21336000" progId="Equation.DSMT4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221" y="4383639"/>
                        <a:ext cx="5239268" cy="6848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箭头 15"/>
          <p:cNvSpPr/>
          <p:nvPr>
            <p:custDataLst>
              <p:tags r:id="rId11"/>
            </p:custDataLst>
          </p:nvPr>
        </p:nvSpPr>
        <p:spPr>
          <a:xfrm>
            <a:off x="729550" y="5360670"/>
            <a:ext cx="439420" cy="1206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601634163"/>
              </p:ext>
            </p:extLst>
          </p:nvPr>
        </p:nvGraphicFramePr>
        <p:xfrm>
          <a:off x="1274018" y="5141012"/>
          <a:ext cx="1646464" cy="540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7" name="Equation" r:id="rId37" imgW="49682400" imgH="16459200" progId="Equation.DSMT4">
                  <p:embed/>
                </p:oleObj>
              </mc:Choice>
              <mc:Fallback>
                <p:oleObj name="Equation" r:id="rId37" imgW="49682400" imgH="1645920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018" y="5141012"/>
                        <a:ext cx="1646464" cy="5406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51142838"/>
              </p:ext>
            </p:extLst>
          </p:nvPr>
        </p:nvGraphicFramePr>
        <p:xfrm>
          <a:off x="2953385" y="5091831"/>
          <a:ext cx="3782940" cy="658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8" name="Equation" r:id="rId39" imgW="115519200" imgH="20116800" progId="Equation.DSMT4">
                  <p:embed/>
                </p:oleObj>
              </mc:Choice>
              <mc:Fallback>
                <p:oleObj name="Equation" r:id="rId39" imgW="115519200" imgH="20116800" progId="Equation.DSMT4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385" y="5091831"/>
                        <a:ext cx="3782940" cy="6583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437688"/>
              </p:ext>
            </p:extLst>
          </p:nvPr>
        </p:nvGraphicFramePr>
        <p:xfrm>
          <a:off x="6806668" y="5306427"/>
          <a:ext cx="1063314" cy="22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9" name="Equation" r:id="rId41" imgW="35356800" imgH="7620000" progId="Equation.DSMT4">
                  <p:embed/>
                </p:oleObj>
              </mc:Choice>
              <mc:Fallback>
                <p:oleObj name="Equation" r:id="rId41" imgW="35356800" imgH="7620000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6668" y="5306427"/>
                        <a:ext cx="1063314" cy="2291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14"/>
          <p:cNvSpPr txBox="1"/>
          <p:nvPr>
            <p:custDataLst>
              <p:tags r:id="rId15"/>
            </p:custDataLst>
          </p:nvPr>
        </p:nvSpPr>
        <p:spPr>
          <a:xfrm>
            <a:off x="-8890" y="481965"/>
            <a:ext cx="347599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2.函数值的近似计算</a:t>
            </a: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13335" y="66040"/>
            <a:ext cx="27959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三.函数的幂级数展开式的应用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1EF7E7-EF51-4144-A40A-9F1196D2CF5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BE3A881-9E22-4097-A638-A62AFA49102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66C91B-F843-4E32-BD31-12473B507AC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B7C1409-6F35-4A4B-803B-66D39409769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E6E89DDF-8348-4778-A649-FEC354D77CE0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3335" y="1019095"/>
            <a:ext cx="464264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近似计算的应用举例：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3" grpId="0" bldLvl="0" animBg="1"/>
      <p:bldP spid="16" grpId="0" bldLvl="0" animBg="1"/>
      <p:bldP spid="25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055C3B7-AC54-4F8E-A99C-82A6B2DCE5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3336" y="1574292"/>
            <a:ext cx="9130664" cy="6433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52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 bwMode="auto">
          <a:xfrm>
            <a:off x="503968" y="1647289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求满足等式</a:t>
            </a:r>
          </a:p>
        </p:txBody>
      </p:sp>
      <p:sp>
        <p:nvSpPr>
          <p:cNvPr id="5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107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34871694"/>
              </p:ext>
            </p:extLst>
          </p:nvPr>
        </p:nvGraphicFramePr>
        <p:xfrm>
          <a:off x="2200380" y="1565407"/>
          <a:ext cx="1316885" cy="674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5" name="Equation" r:id="rId35" imgW="39014400" imgH="20116800" progId="Equation.DSMT4">
                  <p:embed/>
                </p:oleObj>
              </mc:Choice>
              <mc:Fallback>
                <p:oleObj name="Equation" r:id="rId35" imgW="39014400" imgH="201168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380" y="1565407"/>
                        <a:ext cx="1316885" cy="6743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6"/>
            </p:custDataLst>
          </p:nvPr>
        </p:nvSpPr>
        <p:spPr bwMode="auto">
          <a:xfrm>
            <a:off x="3513044" y="1647288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</a:t>
            </a: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7000" y="234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42778269"/>
              </p:ext>
            </p:extLst>
          </p:nvPr>
        </p:nvGraphicFramePr>
        <p:xfrm>
          <a:off x="4540773" y="1724447"/>
          <a:ext cx="124333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6" name="Equation" r:id="rId37" imgW="32613600" imgH="9448800" progId="Equation.DSMT4">
                  <p:embed/>
                </p:oleObj>
              </mc:Choice>
              <mc:Fallback>
                <p:oleObj name="Equation" r:id="rId37" imgW="32613600" imgH="94488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773" y="1724447"/>
                        <a:ext cx="1243330" cy="3562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4000" y="361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76418641"/>
              </p:ext>
            </p:extLst>
          </p:nvPr>
        </p:nvGraphicFramePr>
        <p:xfrm>
          <a:off x="5922988" y="1681222"/>
          <a:ext cx="1687960" cy="476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7" name="Equation" r:id="rId39" imgW="2031840" imgH="533160" progId="Equation.DSMT4">
                  <p:embed/>
                </p:oleObj>
              </mc:Choice>
              <mc:Fallback>
                <p:oleObj name="Equation" r:id="rId39" imgW="2031840" imgH="53316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88" y="1681222"/>
                        <a:ext cx="1687960" cy="476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>
            <p:custDataLst>
              <p:tags r:id="rId11"/>
            </p:custDataLst>
          </p:nvPr>
        </p:nvSpPr>
        <p:spPr bwMode="auto">
          <a:xfrm>
            <a:off x="600018" y="2361911"/>
            <a:ext cx="487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sp>
        <p:nvSpPr>
          <p:cNvPr id="14" name="Rectangle 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81000" y="488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94733020"/>
              </p:ext>
            </p:extLst>
          </p:nvPr>
        </p:nvGraphicFramePr>
        <p:xfrm>
          <a:off x="1086378" y="2374343"/>
          <a:ext cx="471551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8" name="Equation" r:id="rId41" imgW="129540000" imgH="11277600" progId="Equation.DSMT4">
                  <p:embed/>
                </p:oleObj>
              </mc:Choice>
              <mc:Fallback>
                <p:oleObj name="Equation" r:id="rId41" imgW="129540000" imgH="1127760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378" y="2374343"/>
                        <a:ext cx="4715510" cy="404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>
            <p:custDataLst>
              <p:tags r:id="rId14"/>
            </p:custDataLst>
          </p:nvPr>
        </p:nvSpPr>
        <p:spPr bwMode="auto">
          <a:xfrm>
            <a:off x="154940" y="2845752"/>
            <a:ext cx="2011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则等式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左边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7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8000" y="615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403111358"/>
              </p:ext>
            </p:extLst>
          </p:nvPr>
        </p:nvGraphicFramePr>
        <p:xfrm>
          <a:off x="2082800" y="2892913"/>
          <a:ext cx="457073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9" name="Equation" r:id="rId43" imgW="125577600" imgH="11277600" progId="Equation.DSMT4">
                  <p:embed/>
                </p:oleObj>
              </mc:Choice>
              <mc:Fallback>
                <p:oleObj name="Equation" r:id="rId43" imgW="125577600" imgH="11277600" progId="Equation.DSMT4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2892913"/>
                        <a:ext cx="4570730" cy="4044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2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35000" y="742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970478765"/>
              </p:ext>
            </p:extLst>
          </p:nvPr>
        </p:nvGraphicFramePr>
        <p:xfrm>
          <a:off x="1968818" y="3433920"/>
          <a:ext cx="521970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0" name="Equation" r:id="rId45" imgW="143560800" imgH="11277600" progId="Equation.DSMT4">
                  <p:embed/>
                </p:oleObj>
              </mc:Choice>
              <mc:Fallback>
                <p:oleObj name="Equation" r:id="rId45" imgW="143560800" imgH="11277600" progId="Equation.DSMT4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818" y="3433920"/>
                        <a:ext cx="5219700" cy="4044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>
            <p:custDataLst>
              <p:tags r:id="rId19"/>
            </p:custDataLst>
          </p:nvPr>
        </p:nvSpPr>
        <p:spPr bwMode="auto">
          <a:xfrm>
            <a:off x="1086378" y="3378679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</a:t>
            </a:r>
          </a:p>
        </p:txBody>
      </p:sp>
      <p:sp>
        <p:nvSpPr>
          <p:cNvPr id="10" name="Rectangle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62000" y="869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366146084"/>
              </p:ext>
            </p:extLst>
          </p:nvPr>
        </p:nvGraphicFramePr>
        <p:xfrm>
          <a:off x="2023745" y="3921263"/>
          <a:ext cx="5026660" cy="40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1" name="Equation" r:id="rId47" imgW="138074400" imgH="11277600" progId="Equation.DSMT4">
                  <p:embed/>
                </p:oleObj>
              </mc:Choice>
              <mc:Fallback>
                <p:oleObj name="Equation" r:id="rId47" imgW="138074400" imgH="112776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3745" y="3921263"/>
                        <a:ext cx="5026660" cy="40449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3"/>
          <p:cNvSpPr txBox="1"/>
          <p:nvPr>
            <p:custDataLst>
              <p:tags r:id="rId22"/>
            </p:custDataLst>
          </p:nvPr>
        </p:nvSpPr>
        <p:spPr bwMode="auto">
          <a:xfrm>
            <a:off x="159409" y="4424748"/>
            <a:ext cx="2926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比较系数得到结果：</a:t>
            </a:r>
          </a:p>
        </p:txBody>
      </p:sp>
      <p:sp>
        <p:nvSpPr>
          <p:cNvPr id="26" name="Rectangle 16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89000" y="99663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276179077"/>
              </p:ext>
            </p:extLst>
          </p:nvPr>
        </p:nvGraphicFramePr>
        <p:xfrm>
          <a:off x="2043586" y="4911452"/>
          <a:ext cx="2612390" cy="72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2" name="Equation" r:id="rId49" imgW="71628000" imgH="20116800" progId="Equation.DSMT4">
                  <p:embed/>
                </p:oleObj>
              </mc:Choice>
              <mc:Fallback>
                <p:oleObj name="Equation" r:id="rId49" imgW="71628000" imgH="201168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586" y="4911452"/>
                        <a:ext cx="2612390" cy="725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14"/>
          <p:cNvSpPr txBox="1"/>
          <p:nvPr>
            <p:custDataLst>
              <p:tags r:id="rId25"/>
            </p:custDataLst>
          </p:nvPr>
        </p:nvSpPr>
        <p:spPr>
          <a:xfrm>
            <a:off x="-8890" y="481965"/>
            <a:ext cx="458089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3．微分方程的幂级数解法</a:t>
            </a:r>
          </a:p>
        </p:txBody>
      </p:sp>
      <p:sp>
        <p:nvSpPr>
          <p:cNvPr id="28" name="矩形 27"/>
          <p:cNvSpPr/>
          <p:nvPr>
            <p:custDataLst>
              <p:tags r:id="rId2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>
            <p:custDataLst>
              <p:tags r:id="rId27"/>
            </p:custDataLst>
          </p:nvPr>
        </p:nvSpPr>
        <p:spPr>
          <a:xfrm>
            <a:off x="13335" y="66040"/>
            <a:ext cx="279590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三.函数的幂级数展开式的应用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F1D2DFF-3829-487B-865E-8F8F0A9F5393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5150CE9-4567-4A8D-85A4-D663CAA43A72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CA0CB3-97C3-4D23-A59B-87F45958D85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4E09FA-1CC5-4B64-B3BB-04279B8EA35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3FC2211-F745-451E-9AC3-74E1B1B2AC31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3335" y="1019095"/>
            <a:ext cx="464264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解微分方程的应用举例：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6" grpId="0"/>
      <p:bldP spid="21" grpId="0"/>
      <p:bldP spid="25" grpId="0"/>
      <p:bldP spid="4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 bwMode="auto">
          <a:xfrm>
            <a:off x="683567" y="1164625"/>
            <a:ext cx="1554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．幂级数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24043601"/>
              </p:ext>
            </p:extLst>
          </p:nvPr>
        </p:nvGraphicFramePr>
        <p:xfrm>
          <a:off x="2212969" y="1014556"/>
          <a:ext cx="1554480" cy="76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49" name="Equation" r:id="rId25" imgW="48463200" imgH="24079200" progId="Equation.DSMT4">
                  <p:embed/>
                </p:oleObj>
              </mc:Choice>
              <mc:Fallback>
                <p:oleObj name="Equation" r:id="rId25" imgW="48463200" imgH="24079200" progId="Equation.DSMT4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2969" y="1014556"/>
                        <a:ext cx="1554480" cy="7672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4"/>
            </p:custDataLst>
          </p:nvPr>
        </p:nvSpPr>
        <p:spPr bwMode="auto">
          <a:xfrm>
            <a:off x="3767449" y="1196221"/>
            <a:ext cx="3031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的和函数是（     ）．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513054258"/>
              </p:ext>
            </p:extLst>
          </p:nvPr>
        </p:nvGraphicFramePr>
        <p:xfrm>
          <a:off x="1210461" y="1884621"/>
          <a:ext cx="9207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0" name="Equation" r:id="rId27" imgW="26212800" imgH="17678400" progId="Equation.DSMT4">
                  <p:embed/>
                </p:oleObj>
              </mc:Choice>
              <mc:Fallback>
                <p:oleObj name="Equation" r:id="rId27" imgW="26212800" imgH="176784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461" y="1884621"/>
                        <a:ext cx="92075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442757439"/>
              </p:ext>
            </p:extLst>
          </p:nvPr>
        </p:nvGraphicFramePr>
        <p:xfrm>
          <a:off x="2811931" y="1893511"/>
          <a:ext cx="86614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1" name="Equation" r:id="rId29" imgW="24688800" imgH="17678400" progId="Equation.DSMT4">
                  <p:embed/>
                </p:oleObj>
              </mc:Choice>
              <mc:Fallback>
                <p:oleObj name="Equation" r:id="rId29" imgW="24688800" imgH="17678400" progId="Equation.DSMT4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931" y="1893511"/>
                        <a:ext cx="86614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58928813"/>
              </p:ext>
            </p:extLst>
          </p:nvPr>
        </p:nvGraphicFramePr>
        <p:xfrm>
          <a:off x="4320691" y="1892876"/>
          <a:ext cx="996950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2" name="Equation" r:id="rId31" imgW="28346400" imgH="17678400" progId="Equation.DSMT4">
                  <p:embed/>
                </p:oleObj>
              </mc:Choice>
              <mc:Fallback>
                <p:oleObj name="Equation" r:id="rId31" imgW="28346400" imgH="17678400" progId="Equation.DSMT4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0691" y="1892876"/>
                        <a:ext cx="996950" cy="619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073088548"/>
              </p:ext>
            </p:extLst>
          </p:nvPr>
        </p:nvGraphicFramePr>
        <p:xfrm>
          <a:off x="6022491" y="1892876"/>
          <a:ext cx="1135380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3" name="Equation" r:id="rId33" imgW="32308800" imgH="17678400" progId="Equation.DSMT4">
                  <p:embed/>
                </p:oleObj>
              </mc:Choice>
              <mc:Fallback>
                <p:oleObj name="Equation" r:id="rId33" imgW="32308800" imgH="17678400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491" y="1892876"/>
                        <a:ext cx="1135380" cy="619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>
            <p:custDataLst>
              <p:tags r:id="rId9"/>
            </p:custDataLst>
          </p:nvPr>
        </p:nvSpPr>
        <p:spPr bwMode="auto">
          <a:xfrm>
            <a:off x="1191225" y="2624338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10"/>
            </p:custDataLst>
          </p:nvPr>
        </p:nvSpPr>
        <p:spPr>
          <a:xfrm>
            <a:off x="1870861" y="1950661"/>
            <a:ext cx="816610" cy="640080"/>
          </a:xfrm>
          <a:custGeom>
            <a:avLst/>
            <a:gdLst>
              <a:gd name="connsiteX0" fmla="*/ 0 w 1095270"/>
              <a:gd name="connsiteY0" fmla="*/ 653143 h 827491"/>
              <a:gd name="connsiteX1" fmla="*/ 301450 w 1095270"/>
              <a:gd name="connsiteY1" fmla="*/ 813917 h 827491"/>
              <a:gd name="connsiteX2" fmla="*/ 643094 w 1095270"/>
              <a:gd name="connsiteY2" fmla="*/ 341644 h 827491"/>
              <a:gd name="connsiteX3" fmla="*/ 1095270 w 1095270"/>
              <a:gd name="connsiteY3" fmla="*/ 0 h 82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270" h="827491">
                <a:moveTo>
                  <a:pt x="0" y="653143"/>
                </a:moveTo>
                <a:cubicBezTo>
                  <a:pt x="97134" y="759488"/>
                  <a:pt x="194268" y="865833"/>
                  <a:pt x="301450" y="813917"/>
                </a:cubicBezTo>
                <a:cubicBezTo>
                  <a:pt x="408632" y="762001"/>
                  <a:pt x="510791" y="477297"/>
                  <a:pt x="643094" y="341644"/>
                </a:cubicBezTo>
                <a:cubicBezTo>
                  <a:pt x="775397" y="205991"/>
                  <a:pt x="935333" y="102995"/>
                  <a:pt x="1095270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11"/>
            </p:custDataLst>
          </p:nvPr>
        </p:nvSpPr>
        <p:spPr bwMode="auto">
          <a:xfrm>
            <a:off x="826724" y="3198812"/>
            <a:ext cx="73456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．函数          的麦克劳林展开式中     的系数为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349990319"/>
              </p:ext>
            </p:extLst>
          </p:nvPr>
        </p:nvGraphicFramePr>
        <p:xfrm>
          <a:off x="2059894" y="3083996"/>
          <a:ext cx="607060" cy="68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4" name="Equation" r:id="rId35" imgW="17678400" imgH="19812000" progId="Equation.DSMT4">
                  <p:embed/>
                </p:oleObj>
              </mc:Choice>
              <mc:Fallback>
                <p:oleObj name="Equation" r:id="rId35" imgW="17678400" imgH="198120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9894" y="3083996"/>
                        <a:ext cx="607060" cy="6819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22194948"/>
              </p:ext>
            </p:extLst>
          </p:nvPr>
        </p:nvGraphicFramePr>
        <p:xfrm>
          <a:off x="5587954" y="3243381"/>
          <a:ext cx="267970" cy="310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5" name="Equation" r:id="rId37" imgW="7620000" imgH="9144000" progId="Equation.DSMT4">
                  <p:embed/>
                </p:oleObj>
              </mc:Choice>
              <mc:Fallback>
                <p:oleObj name="Equation" r:id="rId37" imgW="7620000" imgH="91440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7954" y="3243381"/>
                        <a:ext cx="267970" cy="3105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>
            <p:custDataLst>
              <p:tags r:id="rId14"/>
            </p:custDataLst>
          </p:nvPr>
        </p:nvSpPr>
        <p:spPr bwMode="auto">
          <a:xfrm>
            <a:off x="1266144" y="3901479"/>
            <a:ext cx="1097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21"/>
          <p:cNvSpPr txBox="1"/>
          <p:nvPr>
            <p:custDataLst>
              <p:tags r:id="rId15"/>
            </p:custDataLst>
          </p:nvPr>
        </p:nvSpPr>
        <p:spPr bwMode="auto">
          <a:xfrm>
            <a:off x="2457918" y="2624338"/>
            <a:ext cx="708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743465573"/>
              </p:ext>
            </p:extLst>
          </p:nvPr>
        </p:nvGraphicFramePr>
        <p:xfrm>
          <a:off x="2288505" y="3770295"/>
          <a:ext cx="558800" cy="68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6" name="Equation" r:id="rId39" imgW="16154400" imgH="20116800" progId="Equation.DSMT4">
                  <p:embed/>
                </p:oleObj>
              </mc:Choice>
              <mc:Fallback>
                <p:oleObj name="Equation" r:id="rId39" imgW="16154400" imgH="201168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505" y="3770295"/>
                        <a:ext cx="558800" cy="6896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>
            <p:custDataLst>
              <p:tags r:id="rId17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10.2.2</a:t>
            </a: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A618EB-7BBC-4DAC-8338-DC2EC7B92F0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B615E9-F5F5-4828-8BCE-580F3D0468D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517265" y="45085"/>
            <a:ext cx="2945765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3AA5899-5D67-45AD-9A15-9FE659B0C3A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09CA3-A446-4A2D-A6E3-B97B315A68A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2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54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A618EB-7BBC-4DAC-8338-DC2EC7B92F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20440" y="95710"/>
            <a:ext cx="2880995" cy="3092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B615E9-F5F5-4828-8BCE-580F3D0468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17265" y="82375"/>
            <a:ext cx="2945765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3AA5899-5D67-45AD-9A15-9FE659B0C3A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09CA3-A446-4A2D-A6E3-B97B315A68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C03E15-4E71-431F-BC58-9F82293F60E6}"/>
              </a:ext>
            </a:extLst>
          </p:cNvPr>
          <p:cNvSpPr/>
          <p:nvPr/>
        </p:nvSpPr>
        <p:spPr>
          <a:xfrm>
            <a:off x="-2636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5778" name="Picture 2" descr="https://exp-picture.cdn.bcebos.com/739bc049610f8b56e60fd6dc9ce951e10ff8d3a3.jpg?x-bce-process=image%2Fresize%2Cm_lfit%2Cw_500%2Climit_1%2Fformat%2Cf_auto%2Fquality%2Cq_80">
            <a:extLst>
              <a:ext uri="{FF2B5EF4-FFF2-40B4-BE49-F238E27FC236}">
                <a16:creationId xmlns:a16="http://schemas.microsoft.com/office/drawing/2014/main" id="{12E43889-628F-4DD5-8C9B-A99CD2B610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" y="987022"/>
            <a:ext cx="4762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https://exp-picture.cdn.bcebos.com/3d002dbad341037d903c31c2a9bc7dc5ce672da0.jpg?x-bce-process=image%2Fresize%2Cm_lfit%2Cw_500%2Climit_1%2Fformat%2Cf_auto%2Fquality%2Cq_80">
            <a:extLst>
              <a:ext uri="{FF2B5EF4-FFF2-40B4-BE49-F238E27FC236}">
                <a16:creationId xmlns:a16="http://schemas.microsoft.com/office/drawing/2014/main" id="{195C892D-451D-490D-9B4C-2F06371473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29" y="3314700"/>
            <a:ext cx="4762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https://exp-picture.cdn.bcebos.com/3aae2b4f50b8b43e2dd0affe7132939c2df719a0.jpg?x-bce-process=image%2Fresize%2Cm_lfit%2Cw_500%2Climit_1%2Fformat%2Cf_auto%2Fquality%2Cq_80">
            <a:extLst>
              <a:ext uri="{FF2B5EF4-FFF2-40B4-BE49-F238E27FC236}">
                <a16:creationId xmlns:a16="http://schemas.microsoft.com/office/drawing/2014/main" id="{0C311BFD-F781-4B02-9114-33173FF924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902" y="453624"/>
            <a:ext cx="3729527" cy="277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CCCBC6-7892-4156-BC55-C9644F7D22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6" y="3480204"/>
            <a:ext cx="2412784" cy="32390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1DEF00C-69DE-4447-9A87-F9E00B7D7E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81" y="2594034"/>
            <a:ext cx="2562366" cy="14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53966051"/>
              </p:ext>
            </p:extLst>
          </p:nvPr>
        </p:nvGraphicFramePr>
        <p:xfrm>
          <a:off x="6151244" y="1161079"/>
          <a:ext cx="774360" cy="3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Equation" r:id="rId24" imgW="18592800" imgH="9448800" progId="Equation.DSMT4">
                  <p:embed/>
                </p:oleObj>
              </mc:Choice>
              <mc:Fallback>
                <p:oleObj name="Equation" r:id="rId24" imgW="18592800" imgH="9448800" progId="Equation.DSMT4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244" y="1161079"/>
                        <a:ext cx="774360" cy="393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4800" y="1661188"/>
            <a:ext cx="4267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和函数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并写成</a:t>
            </a:r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787093188"/>
              </p:ext>
            </p:extLst>
          </p:nvPr>
        </p:nvGraphicFramePr>
        <p:xfrm>
          <a:off x="3288056" y="2102659"/>
          <a:ext cx="1504289" cy="641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" name="Equation" r:id="rId26" imgW="51511200" imgH="21945600" progId="Equation.DSMT4">
                  <p:embed/>
                </p:oleObj>
              </mc:Choice>
              <mc:Fallback>
                <p:oleObj name="Equation" r:id="rId26" imgW="51511200" imgH="21945600" progId="Equation.DSMT4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056" y="2102659"/>
                        <a:ext cx="1504289" cy="6410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5800" y="3015960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若用</a:t>
            </a:r>
          </a:p>
        </p:txBody>
      </p:sp>
      <p:graphicFrame>
        <p:nvGraphicFramePr>
          <p:cNvPr id="33" name="Object 6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594923351"/>
              </p:ext>
            </p:extLst>
          </p:nvPr>
        </p:nvGraphicFramePr>
        <p:xfrm>
          <a:off x="1508315" y="3059696"/>
          <a:ext cx="640969" cy="369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" name="Equation" r:id="rId28" imgW="17983200" imgH="10363200" progId="Equation.DSMT4">
                  <p:embed/>
                </p:oleObj>
              </mc:Choice>
              <mc:Fallback>
                <p:oleObj name="Equation" r:id="rId28" imgW="17983200" imgH="1036320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315" y="3059696"/>
                        <a:ext cx="640969" cy="3693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680534019"/>
              </p:ext>
            </p:extLst>
          </p:nvPr>
        </p:nvGraphicFramePr>
        <p:xfrm>
          <a:off x="6463030" y="2964769"/>
          <a:ext cx="1597296" cy="64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" name="Equation" r:id="rId30" imgW="54559200" imgH="21945600" progId="Equation.DSMT4">
                  <p:embed/>
                </p:oleObj>
              </mc:Choice>
              <mc:Fallback>
                <p:oleObj name="Equation" r:id="rId30" imgW="54559200" imgH="21945600" progId="Equation.DSMT4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3030" y="2964769"/>
                        <a:ext cx="1597296" cy="6423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4800" y="3694452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余项</a:t>
            </a:r>
          </a:p>
        </p:txBody>
      </p:sp>
      <p:graphicFrame>
        <p:nvGraphicFramePr>
          <p:cNvPr id="36" name="Object 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04732950"/>
              </p:ext>
            </p:extLst>
          </p:nvPr>
        </p:nvGraphicFramePr>
        <p:xfrm>
          <a:off x="3178718" y="4113709"/>
          <a:ext cx="2412365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" name="Equation" r:id="rId32" imgW="64922400" imgH="10363200" progId="Equation.DSMT4">
                  <p:embed/>
                </p:oleObj>
              </mc:Choice>
              <mc:Fallback>
                <p:oleObj name="Equation" r:id="rId32" imgW="64922400" imgH="10363200" progId="Equation.DSMT4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718" y="4113709"/>
                        <a:ext cx="2412365" cy="3848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1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04800" y="4626534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则在收敛域上有</a:t>
            </a:r>
          </a:p>
        </p:txBody>
      </p:sp>
      <p:graphicFrame>
        <p:nvGraphicFramePr>
          <p:cNvPr id="46" name="Object 1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575559006"/>
              </p:ext>
            </p:extLst>
          </p:nvPr>
        </p:nvGraphicFramePr>
        <p:xfrm>
          <a:off x="2604770" y="5191750"/>
          <a:ext cx="1744345" cy="402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" name="Equation" r:id="rId34" imgW="56692800" imgH="13106400" progId="Equation.DSMT4">
                  <p:embed/>
                </p:oleObj>
              </mc:Choice>
              <mc:Fallback>
                <p:oleObj name="Equation" r:id="rId34" imgW="56692800" imgH="13106400" progId="Equation.DSMT4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4770" y="5191750"/>
                        <a:ext cx="1744345" cy="4027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161943159"/>
              </p:ext>
            </p:extLst>
          </p:nvPr>
        </p:nvGraphicFramePr>
        <p:xfrm>
          <a:off x="4899600" y="5113452"/>
          <a:ext cx="1382965" cy="430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3" name="Equation" r:id="rId36" imgW="2286000" imgH="713740" progId="Equation.3">
                  <p:embed/>
                </p:oleObj>
              </mc:Choice>
              <mc:Fallback>
                <p:oleObj name="Equation" r:id="rId36" imgW="2286000" imgH="713740" progId="Equation.3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00" y="5113452"/>
                        <a:ext cx="1382965" cy="4309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1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156278" y="3045342"/>
            <a:ext cx="445724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表示函数项级数前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项的和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49" name="Text Box 1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5800" y="1103975"/>
            <a:ext cx="565213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在收敛域上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函数项级数的和是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  </a:t>
            </a:r>
          </a:p>
        </p:txBody>
      </p:sp>
      <p:sp>
        <p:nvSpPr>
          <p:cNvPr id="50" name="Text Box 1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925604" y="1122879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称它为级数</a:t>
            </a:r>
          </a:p>
        </p:txBody>
      </p:sp>
      <p:sp>
        <p:nvSpPr>
          <p:cNvPr id="53" name="矩形 52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259143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一．函数项级数的一般概念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613528CA-D20D-443B-A3D9-F98D565E5891}"/>
              </a:ext>
            </a:extLst>
          </p:cNvPr>
          <p:cNvSpPr txBox="1"/>
          <p:nvPr/>
        </p:nvSpPr>
        <p:spPr>
          <a:xfrm>
            <a:off x="21931" y="530063"/>
            <a:ext cx="54654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和函数的定义及基本性质：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1" grpId="0" autoUpdateAnimBg="0"/>
      <p:bldP spid="35" grpId="0" autoUpdateAnimBg="0"/>
      <p:bldP spid="45" grpId="0" autoUpdateAnimBg="0"/>
      <p:bldP spid="48" grpId="0" autoUpdateAnimBg="0"/>
      <p:bldP spid="49" grpId="0"/>
      <p:bldP spid="50" grpId="0" build="p" autoUpdateAnimBg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7" name="Rectangle 2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858960" y="1359535"/>
            <a:ext cx="2248535" cy="4419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等比级数</a:t>
            </a:r>
          </a:p>
        </p:txBody>
      </p:sp>
      <p:sp>
        <p:nvSpPr>
          <p:cNvPr id="8" name="Text Box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44830" y="2261235"/>
            <a:ext cx="2061210" cy="38163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收敛域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36937308"/>
              </p:ext>
            </p:extLst>
          </p:nvPr>
        </p:nvGraphicFramePr>
        <p:xfrm>
          <a:off x="2553017" y="2311233"/>
          <a:ext cx="967423" cy="316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" name="Equation" r:id="rId21" imgW="1460500" imgH="479425" progId="Equation.3">
                  <p:embed/>
                </p:oleObj>
              </mc:Choice>
              <mc:Fallback>
                <p:oleObj name="Equation" r:id="rId21" imgW="1460500" imgH="479425" progId="Equation.3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017" y="2311233"/>
                        <a:ext cx="967423" cy="3160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821009770"/>
              </p:ext>
            </p:extLst>
          </p:nvPr>
        </p:nvGraphicFramePr>
        <p:xfrm>
          <a:off x="2528570" y="3498648"/>
          <a:ext cx="2806065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" name="Equation" r:id="rId23" imgW="3936365" imgH="501650" progId="Equation.3">
                  <p:embed/>
                </p:oleObj>
              </mc:Choice>
              <mc:Fallback>
                <p:oleObj name="Equation" r:id="rId23" imgW="3936365" imgH="501650" progId="Equation.3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570" y="3498648"/>
                        <a:ext cx="2806065" cy="360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368097703"/>
              </p:ext>
            </p:extLst>
          </p:nvPr>
        </p:nvGraphicFramePr>
        <p:xfrm>
          <a:off x="2291323" y="1262800"/>
          <a:ext cx="3070617" cy="681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" name="Equation" r:id="rId25" imgW="5430520" imgH="1204595" progId="Equation.3">
                  <p:embed/>
                </p:oleObj>
              </mc:Choice>
              <mc:Fallback>
                <p:oleObj name="Equation" r:id="rId25" imgW="5430520" imgH="1204595" progId="Equation.3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323" y="1262800"/>
                        <a:ext cx="3070617" cy="68151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202823456"/>
              </p:ext>
            </p:extLst>
          </p:nvPr>
        </p:nvGraphicFramePr>
        <p:xfrm>
          <a:off x="3983163" y="2698138"/>
          <a:ext cx="1213990" cy="663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" name="Equation" r:id="rId27" imgW="2230120" imgH="1215390" progId="Equation.3">
                  <p:embed/>
                </p:oleObj>
              </mc:Choice>
              <mc:Fallback>
                <p:oleObj name="Equation" r:id="rId27" imgW="2230120" imgH="1215390" progId="Equation.3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163" y="2698138"/>
                        <a:ext cx="1213990" cy="66390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44830" y="3480233"/>
            <a:ext cx="2248535" cy="3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它的</a:t>
            </a:r>
            <a:r>
              <a:rPr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发散域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18" name="Text Box 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361940" y="3456737"/>
            <a:ext cx="1186815" cy="42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或写作</a:t>
            </a:r>
          </a:p>
        </p:txBody>
      </p:sp>
      <p:graphicFrame>
        <p:nvGraphicFramePr>
          <p:cNvPr id="20" name="Object 10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203403841"/>
              </p:ext>
            </p:extLst>
          </p:nvPr>
        </p:nvGraphicFramePr>
        <p:xfrm>
          <a:off x="6401435" y="3498648"/>
          <a:ext cx="801766" cy="35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" name="Equation" r:id="rId29" imgW="1237615" imgH="546100" progId="Equation.3">
                  <p:embed/>
                </p:oleObj>
              </mc:Choice>
              <mc:Fallback>
                <p:oleObj name="Equation" r:id="rId29" imgW="1237615" imgH="546100" progId="Equation.3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435" y="3498648"/>
                        <a:ext cx="801766" cy="3575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997555990"/>
              </p:ext>
            </p:extLst>
          </p:nvPr>
        </p:nvGraphicFramePr>
        <p:xfrm>
          <a:off x="670900" y="2844458"/>
          <a:ext cx="1954060" cy="35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" name="Equation" r:id="rId31" imgW="2854960" imgH="523875" progId="Equation.3">
                  <p:embed/>
                </p:oleObj>
              </mc:Choice>
              <mc:Fallback>
                <p:oleObj name="Equation" r:id="rId31" imgW="2854960" imgH="523875" progId="Equation.3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00" y="2844458"/>
                        <a:ext cx="1954060" cy="3555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1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604770" y="2767291"/>
            <a:ext cx="1342079" cy="4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和函数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3" name="矩形 52"/>
          <p:cNvSpPr/>
          <p:nvPr>
            <p:custDataLst>
              <p:tags r:id="rId18"/>
            </p:custDataLst>
          </p:nvPr>
        </p:nvSpPr>
        <p:spPr>
          <a:xfrm>
            <a:off x="13335" y="66040"/>
            <a:ext cx="259143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一．函数项级数的一般概念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6073C341-46AD-4C18-BD6B-B792435315E0}"/>
              </a:ext>
            </a:extLst>
          </p:cNvPr>
          <p:cNvSpPr txBox="1"/>
          <p:nvPr/>
        </p:nvSpPr>
        <p:spPr>
          <a:xfrm>
            <a:off x="21931" y="530063"/>
            <a:ext cx="54654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一个极重要的幂级数：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/>
      <p:bldP spid="17" grpId="0" autoUpdateAnimBg="0"/>
      <p:bldP spid="18" grpId="0" autoUpdateAnimBg="0"/>
      <p:bldP spid="25" grpId="0" build="p" autoUpdateAnimBg="0" advAuto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38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4161" y="1679228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形如</a:t>
            </a: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66302521"/>
              </p:ext>
            </p:extLst>
          </p:nvPr>
        </p:nvGraphicFramePr>
        <p:xfrm>
          <a:off x="1511881" y="1566207"/>
          <a:ext cx="1440180" cy="686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" name="Equation" r:id="rId25" imgW="889000" imgH="431800" progId="Equation.3">
                  <p:embed/>
                </p:oleObj>
              </mc:Choice>
              <mc:Fallback>
                <p:oleObj name="Equation" r:id="rId25" imgW="889000" imgH="431800" progId="Equation.3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881" y="1566207"/>
                        <a:ext cx="1440180" cy="6863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67044462"/>
              </p:ext>
            </p:extLst>
          </p:nvPr>
        </p:nvGraphicFramePr>
        <p:xfrm>
          <a:off x="2952061" y="1681145"/>
          <a:ext cx="3528542" cy="3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" name="Equation" r:id="rId27" imgW="5575300" imgH="613410" progId="Equation.3">
                  <p:embed/>
                </p:oleObj>
              </mc:Choice>
              <mc:Fallback>
                <p:oleObj name="Equation" r:id="rId27" imgW="5575300" imgH="613410" progId="Equation.3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061" y="1681145"/>
                        <a:ext cx="3528542" cy="385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5993" y="2402795"/>
            <a:ext cx="452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的函数项级数称为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幂级数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38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696281" y="2402082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其中数列</a:t>
            </a:r>
          </a:p>
        </p:txBody>
      </p:sp>
      <p:graphicFrame>
        <p:nvGraphicFramePr>
          <p:cNvPr id="39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87607658"/>
              </p:ext>
            </p:extLst>
          </p:nvPr>
        </p:nvGraphicFramePr>
        <p:xfrm>
          <a:off x="5109439" y="2447371"/>
          <a:ext cx="1722472" cy="35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" name="Equation" r:id="rId29" imgW="2542540" imgH="523875" progId="Equation.3">
                  <p:embed/>
                </p:oleObj>
              </mc:Choice>
              <mc:Fallback>
                <p:oleObj name="Equation" r:id="rId29" imgW="2542540" imgH="523875" progId="Equation.3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439" y="2447371"/>
                        <a:ext cx="1722472" cy="3525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75974387"/>
              </p:ext>
            </p:extLst>
          </p:nvPr>
        </p:nvGraphicFramePr>
        <p:xfrm>
          <a:off x="1821126" y="4097819"/>
          <a:ext cx="875665" cy="747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" name="Equation" r:id="rId31" imgW="1427480" imgH="1215390" progId="Equation.3">
                  <p:embed/>
                </p:oleObj>
              </mc:Choice>
              <mc:Fallback>
                <p:oleObj name="Equation" r:id="rId31" imgW="1427480" imgH="1215390" progId="Equation.3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126" y="4097819"/>
                        <a:ext cx="875665" cy="7478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2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562208873"/>
              </p:ext>
            </p:extLst>
          </p:nvPr>
        </p:nvGraphicFramePr>
        <p:xfrm>
          <a:off x="2810948" y="4248234"/>
          <a:ext cx="3826509" cy="40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" name="Equation" r:id="rId33" imgW="5753735" imgH="613410" progId="Equation.3">
                  <p:embed/>
                </p:oleObj>
              </mc:Choice>
              <mc:Fallback>
                <p:oleObj name="Equation" r:id="rId33" imgW="5753735" imgH="613410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0948" y="4248234"/>
                        <a:ext cx="3826509" cy="40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9339" y="5115526"/>
            <a:ext cx="2819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幂级数</a:t>
            </a:r>
          </a:p>
        </p:txBody>
      </p:sp>
      <p:graphicFrame>
        <p:nvGraphicFramePr>
          <p:cNvPr id="48" name="Object 1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12230773"/>
              </p:ext>
            </p:extLst>
          </p:nvPr>
        </p:nvGraphicFramePr>
        <p:xfrm>
          <a:off x="2294654" y="4974893"/>
          <a:ext cx="2277346" cy="74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" name="Equation" r:id="rId35" imgW="3669030" imgH="1204595" progId="Equation.3">
                  <p:embed/>
                </p:oleObj>
              </mc:Choice>
              <mc:Fallback>
                <p:oleObj name="Equation" r:id="rId35" imgW="3669030" imgH="1204595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654" y="4974893"/>
                        <a:ext cx="2277346" cy="7468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42848" y="2917422"/>
            <a:ext cx="11226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0" name="Text Box 1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44697" y="5115526"/>
            <a:ext cx="236651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即是此种情形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2" name="Object 18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099833611"/>
              </p:ext>
            </p:extLst>
          </p:nvPr>
        </p:nvGraphicFramePr>
        <p:xfrm>
          <a:off x="6496109" y="1690067"/>
          <a:ext cx="2272019" cy="39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" name="Equation" r:id="rId37" imgW="3535045" imgH="613410" progId="Equation.3">
                  <p:embed/>
                </p:oleObj>
              </mc:Choice>
              <mc:Fallback>
                <p:oleObj name="Equation" r:id="rId37" imgW="3535045" imgH="61341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109" y="1690067"/>
                        <a:ext cx="2272019" cy="3912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9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831911" y="241982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称为幂级数的</a:t>
            </a:r>
          </a:p>
        </p:txBody>
      </p:sp>
      <p:sp>
        <p:nvSpPr>
          <p:cNvPr id="54" name="Text Box 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0" y="455295"/>
            <a:ext cx="378968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二.幂级数及其收敛域 </a:t>
            </a:r>
          </a:p>
        </p:txBody>
      </p:sp>
      <p:sp>
        <p:nvSpPr>
          <p:cNvPr id="55" name="矩形 54"/>
          <p:cNvSpPr/>
          <p:nvPr>
            <p:custDataLst>
              <p:tags r:id="rId1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>
            <p:custDataLst>
              <p:tags r:id="rId19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20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58" name="矩形 57"/>
          <p:cNvSpPr/>
          <p:nvPr>
            <p:custDataLst>
              <p:tags r:id="rId21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>
            <p:custDataLst>
              <p:tags r:id="rId22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BDCB43B0-CED3-4722-BAF2-74C5212A3607}"/>
              </a:ext>
            </a:extLst>
          </p:cNvPr>
          <p:cNvSpPr txBox="1"/>
          <p:nvPr/>
        </p:nvSpPr>
        <p:spPr>
          <a:xfrm>
            <a:off x="0" y="1013490"/>
            <a:ext cx="3814445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幂级数的定义：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ABA0AE7D-3805-4DC3-9378-B78599EF208E}"/>
                  </a:ext>
                </a:extLst>
              </p:cNvPr>
              <p:cNvSpPr txBox="1"/>
              <p:nvPr/>
            </p:nvSpPr>
            <p:spPr>
              <a:xfrm>
                <a:off x="1" y="3490380"/>
                <a:ext cx="5784980" cy="523220"/>
              </a:xfrm>
              <a:prstGeom prst="rect">
                <a:avLst/>
              </a:prstGeom>
              <a:solidFill>
                <a:srgbClr val="FFDDD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zh-CN" altLang="en-US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下面着重讨论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US" altLang="zh-CN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sz="2400" b="1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的情形</m:t>
                    </m:r>
                    <m:r>
                      <m:rPr>
                        <m:nor/>
                      </m:rPr>
                      <a:rPr lang="en-US" altLang="zh-CN" sz="2400" b="1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zh-CN" altLang="en-US" sz="2400" b="1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即</m:t>
                    </m:r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</a:p>
            </p:txBody>
          </p:sp>
        </mc:Choice>
        <mc:Fallback xmlns=""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ABA0AE7D-3805-4DC3-9378-B78599EF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490380"/>
                <a:ext cx="5784980" cy="523220"/>
              </a:xfrm>
              <a:prstGeom prst="rect">
                <a:avLst/>
              </a:prstGeom>
              <a:blipFill>
                <a:blip r:embed="rId39"/>
                <a:stretch>
                  <a:fillRect l="-1574" t="-12088" b="-24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2B9E9A5F-FA33-4D30-ABE2-E0B8E42A3D40}"/>
              </a:ext>
            </a:extLst>
          </p:cNvPr>
          <p:cNvSpPr/>
          <p:nvPr/>
        </p:nvSpPr>
        <p:spPr>
          <a:xfrm>
            <a:off x="6831910" y="534803"/>
            <a:ext cx="1817567" cy="932826"/>
          </a:xfrm>
          <a:prstGeom prst="cloudCallout">
            <a:avLst>
              <a:gd name="adj1" fmla="val -74770"/>
              <a:gd name="adj2" fmla="val 7094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无穷多个幂函数之和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37" grpId="0" autoUpdateAnimBg="0"/>
      <p:bldP spid="38" grpId="0" autoUpdateAnimBg="0"/>
      <p:bldP spid="46" grpId="0" autoUpdateAnimBg="0"/>
      <p:bldP spid="49" grpId="0" autoUpdateAnimBg="0"/>
      <p:bldP spid="50" grpId="0" autoUpdateAnimBg="0"/>
      <p:bldP spid="53" grpId="0" build="p" autoUpdateAnimBg="0" advAuto="0"/>
      <p:bldP spid="28" grpId="0" animBg="1"/>
      <p:bldP spid="2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8">
            <a:extLst>
              <a:ext uri="{FF2B5EF4-FFF2-40B4-BE49-F238E27FC236}">
                <a16:creationId xmlns:a16="http://schemas.microsoft.com/office/drawing/2014/main" id="{B6ED56D8-DEA3-40D0-9562-6159776757CD}"/>
              </a:ext>
            </a:extLst>
          </p:cNvPr>
          <p:cNvSpPr txBox="1"/>
          <p:nvPr/>
        </p:nvSpPr>
        <p:spPr>
          <a:xfrm>
            <a:off x="-16659" y="445766"/>
            <a:ext cx="9143999" cy="22974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TextBox 8">
            <a:extLst>
              <a:ext uri="{FF2B5EF4-FFF2-40B4-BE49-F238E27FC236}">
                <a16:creationId xmlns:a16="http://schemas.microsoft.com/office/drawing/2014/main" id="{31B3D392-94F5-4F72-97BA-2D794B5302FE}"/>
              </a:ext>
            </a:extLst>
          </p:cNvPr>
          <p:cNvSpPr txBox="1"/>
          <p:nvPr/>
        </p:nvSpPr>
        <p:spPr>
          <a:xfrm>
            <a:off x="30282" y="447341"/>
            <a:ext cx="45766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10.2.1 (Abel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收敛定理 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9" name="Group 2"/>
          <p:cNvGrpSpPr/>
          <p:nvPr/>
        </p:nvGrpSpPr>
        <p:grpSpPr bwMode="auto">
          <a:xfrm>
            <a:off x="842916" y="4259459"/>
            <a:ext cx="7377113" cy="339725"/>
            <a:chOff x="759" y="3466"/>
            <a:chExt cx="4647" cy="214"/>
          </a:xfrm>
        </p:grpSpPr>
        <p:graphicFrame>
          <p:nvGraphicFramePr>
            <p:cNvPr id="70" name="Object 3"/>
            <p:cNvGraphicFramePr>
              <a:graphicFrameLocks noChangeAspect="1"/>
            </p:cNvGraphicFramePr>
            <p:nvPr>
              <p:custDataLst>
                <p:tags r:id="rId61"/>
              </p:custDataLst>
            </p:nvPr>
          </p:nvGraphicFramePr>
          <p:xfrm>
            <a:off x="2936" y="3528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81" name="Equation" r:id="rId67" imgW="256540" imgH="278765" progId="Equation.3">
                    <p:embed/>
                  </p:oleObj>
                </mc:Choice>
                <mc:Fallback>
                  <p:oleObj name="Equation" r:id="rId67" imgW="256540" imgH="278765" progId="Equation.3">
                    <p:embed/>
                    <p:pic>
                      <p:nvPicPr>
                        <p:cNvPr id="0" name="Picture 2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6" y="3528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" name="Group 4"/>
            <p:cNvGrpSpPr/>
            <p:nvPr/>
          </p:nvGrpSpPr>
          <p:grpSpPr bwMode="auto">
            <a:xfrm>
              <a:off x="759" y="3466"/>
              <a:ext cx="4647" cy="211"/>
              <a:chOff x="759" y="3466"/>
              <a:chExt cx="4647" cy="211"/>
            </a:xfrm>
          </p:grpSpPr>
          <p:sp>
            <p:nvSpPr>
              <p:cNvPr id="73" name="Oval 5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987" y="3466"/>
                <a:ext cx="34" cy="3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Line 6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759" y="3490"/>
                <a:ext cx="464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6" name="Object 7"/>
              <p:cNvGraphicFramePr>
                <a:graphicFrameLocks noChangeAspect="1"/>
              </p:cNvGraphicFramePr>
              <p:nvPr>
                <p:custDataLst>
                  <p:tags r:id="rId64"/>
                </p:custDataLst>
                <p:extLst>
                  <p:ext uri="{D42A27DB-BD31-4B8C-83A1-F6EECF244321}">
                    <p14:modId xmlns:p14="http://schemas.microsoft.com/office/powerpoint/2010/main" val="3719140212"/>
                  </p:ext>
                </p:extLst>
              </p:nvPr>
            </p:nvGraphicFramePr>
            <p:xfrm>
              <a:off x="5280" y="3544"/>
              <a:ext cx="126" cy="1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582" name="Equation" r:id="rId69" imgW="267335" imgH="278765" progId="Equation.DSMT4">
                      <p:embed/>
                    </p:oleObj>
                  </mc:Choice>
                  <mc:Fallback>
                    <p:oleObj name="Equation" r:id="rId69" imgW="267335" imgH="278765" progId="Equation.DSMT4">
                      <p:embed/>
                      <p:pic>
                        <p:nvPicPr>
                          <p:cNvPr id="0" name="Picture 2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3544"/>
                            <a:ext cx="126" cy="13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8" name="Group 8"/>
          <p:cNvGrpSpPr/>
          <p:nvPr/>
        </p:nvGrpSpPr>
        <p:grpSpPr bwMode="auto">
          <a:xfrm>
            <a:off x="6343606" y="4278516"/>
            <a:ext cx="1909763" cy="369888"/>
            <a:chOff x="4224" y="3478"/>
            <a:chExt cx="1203" cy="233"/>
          </a:xfrm>
        </p:grpSpPr>
        <p:sp>
          <p:nvSpPr>
            <p:cNvPr id="79" name="Text Box 9"/>
            <p:cNvSpPr txBox="1"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4323" y="3478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散</a:t>
              </a:r>
            </a:p>
          </p:txBody>
        </p:sp>
        <p:sp>
          <p:nvSpPr>
            <p:cNvPr id="80" name="Line 10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4224" y="3490"/>
              <a:ext cx="912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11"/>
          <p:cNvGrpSpPr/>
          <p:nvPr/>
        </p:nvGrpSpPr>
        <p:grpSpPr bwMode="auto">
          <a:xfrm>
            <a:off x="857204" y="4243591"/>
            <a:ext cx="1905000" cy="411163"/>
            <a:chOff x="768" y="3456"/>
            <a:chExt cx="1200" cy="259"/>
          </a:xfrm>
        </p:grpSpPr>
        <p:sp>
          <p:nvSpPr>
            <p:cNvPr id="82" name="Text Box 12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864" y="3482"/>
              <a:ext cx="110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发       散</a:t>
              </a:r>
            </a:p>
          </p:txBody>
        </p:sp>
        <p:sp>
          <p:nvSpPr>
            <p:cNvPr id="83" name="Line 13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768" y="3490"/>
              <a:ext cx="1008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14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767" y="3456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Oval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95916" y="4243584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67404" y="4243584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Group 17"/>
          <p:cNvGrpSpPr/>
          <p:nvPr/>
        </p:nvGrpSpPr>
        <p:grpSpPr bwMode="auto">
          <a:xfrm>
            <a:off x="2914604" y="4186437"/>
            <a:ext cx="2871787" cy="460375"/>
            <a:chOff x="2064" y="3420"/>
            <a:chExt cx="1809" cy="290"/>
          </a:xfrm>
        </p:grpSpPr>
        <p:sp>
          <p:nvSpPr>
            <p:cNvPr id="88" name="Line 18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2112" y="3494"/>
              <a:ext cx="176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 Box 19"/>
            <p:cNvSpPr txBox="1"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2520" y="3420"/>
              <a:ext cx="1104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收  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敛</a:t>
              </a:r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20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2064" y="3460"/>
              <a:ext cx="57" cy="5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Text Box 2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03470" y="3944102"/>
            <a:ext cx="106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</a:p>
        </p:txBody>
      </p:sp>
      <p:sp>
        <p:nvSpPr>
          <p:cNvPr id="92" name="Text Box 2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64033" y="3944102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发散</a:t>
            </a:r>
          </a:p>
        </p:txBody>
      </p:sp>
      <p:sp>
        <p:nvSpPr>
          <p:cNvPr id="93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5212" y="1014650"/>
            <a:ext cx="182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若幂级数</a:t>
            </a:r>
          </a:p>
        </p:txBody>
      </p:sp>
      <p:graphicFrame>
        <p:nvGraphicFramePr>
          <p:cNvPr id="94" name="Object 25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668077275"/>
              </p:ext>
            </p:extLst>
          </p:nvPr>
        </p:nvGraphicFramePr>
        <p:xfrm>
          <a:off x="2101254" y="986943"/>
          <a:ext cx="667346" cy="563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" name="Equation" r:id="rId71" imgW="1427480" imgH="1204595" progId="Equation.3">
                  <p:embed/>
                </p:oleObj>
              </mc:Choice>
              <mc:Fallback>
                <p:oleObj name="Equation" r:id="rId71" imgW="1427480" imgH="1204595" progId="Equation.3">
                  <p:embed/>
                  <p:pic>
                    <p:nvPicPr>
                      <p:cNvPr id="0" name="Picture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254" y="986943"/>
                        <a:ext cx="667346" cy="5635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2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270970174"/>
              </p:ext>
            </p:extLst>
          </p:nvPr>
        </p:nvGraphicFramePr>
        <p:xfrm>
          <a:off x="2716660" y="1094386"/>
          <a:ext cx="195852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" name="Equation" r:id="rId73" imgW="1244520" imgH="228600" progId="Equation.DSMT4">
                  <p:embed/>
                </p:oleObj>
              </mc:Choice>
              <mc:Fallback>
                <p:oleObj name="Equation" r:id="rId73" imgW="1244520" imgH="228600" progId="Equation.DSMT4">
                  <p:embed/>
                  <p:pic>
                    <p:nvPicPr>
                      <p:cNvPr id="0" name="Picture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660" y="1094386"/>
                        <a:ext cx="1958527" cy="396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Text Box 2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88348" y="1014094"/>
            <a:ext cx="2819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则对满足不等式</a:t>
            </a:r>
          </a:p>
        </p:txBody>
      </p:sp>
      <p:graphicFrame>
        <p:nvGraphicFramePr>
          <p:cNvPr id="99" name="Object 2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266500756"/>
              </p:ext>
            </p:extLst>
          </p:nvPr>
        </p:nvGraphicFramePr>
        <p:xfrm>
          <a:off x="6854235" y="1071849"/>
          <a:ext cx="950867" cy="328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" name="Equation" r:id="rId75" imgW="1594485" imgH="546100" progId="Equation.3">
                  <p:embed/>
                </p:oleObj>
              </mc:Choice>
              <mc:Fallback>
                <p:oleObj name="Equation" r:id="rId75" imgW="1594485" imgH="546100" progId="Equation.3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235" y="1071849"/>
                        <a:ext cx="950867" cy="32883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2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711860" y="979339"/>
            <a:ext cx="1439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3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5212" y="1876352"/>
            <a:ext cx="2133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若当</a:t>
            </a:r>
          </a:p>
        </p:txBody>
      </p:sp>
      <p:graphicFrame>
        <p:nvGraphicFramePr>
          <p:cNvPr id="103" name="Object 3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81517061"/>
              </p:ext>
            </p:extLst>
          </p:nvPr>
        </p:nvGraphicFramePr>
        <p:xfrm>
          <a:off x="2196465" y="1945874"/>
          <a:ext cx="753745" cy="36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" name="Equation" r:id="rId77" imgW="1070610" imgH="523875" progId="Equation.3">
                  <p:embed/>
                </p:oleObj>
              </mc:Choice>
              <mc:Fallback>
                <p:oleObj name="Equation" r:id="rId77" imgW="1070610" imgH="523875" progId="Equation.3">
                  <p:embed/>
                  <p:pic>
                    <p:nvPicPr>
                      <p:cNvPr id="0" name="Picture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465" y="1945874"/>
                        <a:ext cx="753745" cy="3663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3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4213208"/>
              </p:ext>
            </p:extLst>
          </p:nvPr>
        </p:nvGraphicFramePr>
        <p:xfrm>
          <a:off x="7595875" y="1968184"/>
          <a:ext cx="1004571" cy="34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7" name="Equation" r:id="rId79" imgW="1605915" imgH="546100" progId="Equation.3">
                  <p:embed/>
                </p:oleObj>
              </mc:Choice>
              <mc:Fallback>
                <p:oleObj name="Equation" r:id="rId79" imgW="1605915" imgH="546100" progId="Equation.3">
                  <p:embed/>
                  <p:pic>
                    <p:nvPicPr>
                      <p:cNvPr id="0" name="Picture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5875" y="1968184"/>
                        <a:ext cx="1004571" cy="3440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Text Box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0599" y="2294867"/>
            <a:ext cx="458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该幂级数也发散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8" name="Text Box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921318" y="1882380"/>
            <a:ext cx="3124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时该幂级数发散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09" name="Text Box 3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01567" y="1889297"/>
            <a:ext cx="1712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则对满足</a:t>
            </a:r>
          </a:p>
        </p:txBody>
      </p:sp>
      <p:sp>
        <p:nvSpPr>
          <p:cNvPr id="110" name="Text Box 3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94691" y="2808757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11" name="Object 37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983545928"/>
              </p:ext>
            </p:extLst>
          </p:nvPr>
        </p:nvGraphicFramePr>
        <p:xfrm>
          <a:off x="1704078" y="2763776"/>
          <a:ext cx="680030" cy="574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8" name="Equation" r:id="rId81" imgW="1427480" imgH="1204595" progId="Equation.3">
                  <p:embed/>
                </p:oleObj>
              </mc:Choice>
              <mc:Fallback>
                <p:oleObj name="Equation" r:id="rId81" imgW="1427480" imgH="1204595" progId="Equation.3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078" y="2763776"/>
                        <a:ext cx="680030" cy="5742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3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508877402"/>
              </p:ext>
            </p:extLst>
          </p:nvPr>
        </p:nvGraphicFramePr>
        <p:xfrm>
          <a:off x="4277995" y="2821211"/>
          <a:ext cx="1447800" cy="516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" name="Equation" r:id="rId83" imgW="2542540" imgH="902970" progId="Equation.3">
                  <p:embed/>
                </p:oleObj>
              </mc:Choice>
              <mc:Fallback>
                <p:oleObj name="Equation" r:id="rId83" imgW="2542540" imgH="902970" progId="Equation.3">
                  <p:embed/>
                  <p:pic>
                    <p:nvPicPr>
                      <p:cNvPr id="0" name="Picture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995" y="2821211"/>
                        <a:ext cx="1447800" cy="5168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 Box 3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425903" y="2849490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16" name="Text Box 40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246438" y="2844396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则必有</a:t>
            </a:r>
          </a:p>
        </p:txBody>
      </p:sp>
      <p:graphicFrame>
        <p:nvGraphicFramePr>
          <p:cNvPr id="117" name="Object 4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31025006"/>
              </p:ext>
            </p:extLst>
          </p:nvPr>
        </p:nvGraphicFramePr>
        <p:xfrm>
          <a:off x="140635" y="3430958"/>
          <a:ext cx="2416701" cy="460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" name="Equation" r:id="rId85" imgW="1600200" imgH="279360" progId="Equation.DSMT4">
                  <p:embed/>
                </p:oleObj>
              </mc:Choice>
              <mc:Fallback>
                <p:oleObj name="Equation" r:id="rId85" imgW="1600200" imgH="279360" progId="Equation.DSMT4">
                  <p:embed/>
                  <p:pic>
                    <p:nvPicPr>
                      <p:cNvPr id="0" name="Picture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35" y="3430958"/>
                        <a:ext cx="2416701" cy="4603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Text Box 42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708651" y="2786385"/>
            <a:ext cx="1752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于是存在</a:t>
            </a:r>
          </a:p>
        </p:txBody>
      </p:sp>
      <p:sp>
        <p:nvSpPr>
          <p:cNvPr id="120" name="Text Box 5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915104" y="2786385"/>
            <a:ext cx="213523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常数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</a:p>
        </p:txBody>
      </p:sp>
      <p:sp>
        <p:nvSpPr>
          <p:cNvPr id="121" name="Text Box 5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559333" y="1914697"/>
            <a:ext cx="14398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不等式</a:t>
            </a:r>
          </a:p>
        </p:txBody>
      </p:sp>
      <p:sp>
        <p:nvSpPr>
          <p:cNvPr id="122" name="矩形 121"/>
          <p:cNvSpPr/>
          <p:nvPr>
            <p:custDataLst>
              <p:tags r:id="rId2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矩形 122"/>
          <p:cNvSpPr/>
          <p:nvPr>
            <p:custDataLst>
              <p:tags r:id="rId28"/>
            </p:custDataLst>
          </p:nvPr>
        </p:nvSpPr>
        <p:spPr>
          <a:xfrm>
            <a:off x="3520440" y="58420"/>
            <a:ext cx="2880995" cy="309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矩形 123"/>
          <p:cNvSpPr/>
          <p:nvPr>
            <p:custDataLst>
              <p:tags r:id="rId29"/>
            </p:custDataLst>
          </p:nvPr>
        </p:nvSpPr>
        <p:spPr>
          <a:xfrm>
            <a:off x="3540760" y="45085"/>
            <a:ext cx="292227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10.2.1 幂级数的收敛域与和函数</a:t>
            </a:r>
          </a:p>
        </p:txBody>
      </p:sp>
      <p:sp>
        <p:nvSpPr>
          <p:cNvPr id="125" name="矩形 124"/>
          <p:cNvSpPr/>
          <p:nvPr>
            <p:custDataLst>
              <p:tags r:id="rId30"/>
            </p:custDataLst>
          </p:nvPr>
        </p:nvSpPr>
        <p:spPr>
          <a:xfrm>
            <a:off x="6463030" y="58420"/>
            <a:ext cx="2684145" cy="31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矩形 125"/>
          <p:cNvSpPr/>
          <p:nvPr>
            <p:custDataLst>
              <p:tags r:id="rId31"/>
            </p:custDataLst>
          </p:nvPr>
        </p:nvSpPr>
        <p:spPr>
          <a:xfrm>
            <a:off x="6463030" y="53975"/>
            <a:ext cx="2565400" cy="2908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10.2.2 将函数展开成幂级数</a:t>
            </a:r>
          </a:p>
        </p:txBody>
      </p:sp>
      <p:sp>
        <p:nvSpPr>
          <p:cNvPr id="127" name="矩形 126"/>
          <p:cNvSpPr/>
          <p:nvPr>
            <p:custDataLst>
              <p:tags r:id="rId32"/>
            </p:custDataLst>
          </p:nvPr>
        </p:nvSpPr>
        <p:spPr>
          <a:xfrm>
            <a:off x="13335" y="66040"/>
            <a:ext cx="206184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二.幂级数及其收敛域 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Box 29">
            <a:extLst>
              <a:ext uri="{FF2B5EF4-FFF2-40B4-BE49-F238E27FC236}">
                <a16:creationId xmlns:a16="http://schemas.microsoft.com/office/drawing/2014/main" id="{6BC64D47-DEC1-4A44-9F83-DB375F6506F6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46840" y="1502732"/>
            <a:ext cx="28292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幂级数都绝对收敛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56" name="Object 33">
            <a:extLst>
              <a:ext uri="{FF2B5EF4-FFF2-40B4-BE49-F238E27FC236}">
                <a16:creationId xmlns:a16="http://schemas.microsoft.com/office/drawing/2014/main" id="{41B476E6-B7CB-4231-B01D-728146FCDA33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237283648"/>
              </p:ext>
            </p:extLst>
          </p:nvPr>
        </p:nvGraphicFramePr>
        <p:xfrm>
          <a:off x="2684464" y="3390801"/>
          <a:ext cx="1475450" cy="57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" name="Equation" r:id="rId87" imgW="3200400" imgH="1249045" progId="Equation.3">
                  <p:embed/>
                </p:oleObj>
              </mc:Choice>
              <mc:Fallback>
                <p:oleObj name="Equation" r:id="rId87" imgW="3200400" imgH="1249045" progId="Equation.3">
                  <p:embed/>
                  <p:pic>
                    <p:nvPicPr>
                      <p:cNvPr id="3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4" y="3390801"/>
                        <a:ext cx="1475450" cy="57650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4">
            <a:extLst>
              <a:ext uri="{FF2B5EF4-FFF2-40B4-BE49-F238E27FC236}">
                <a16:creationId xmlns:a16="http://schemas.microsoft.com/office/drawing/2014/main" id="{B0380514-5B70-425C-95DB-CF017C0559FF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49786267"/>
              </p:ext>
            </p:extLst>
          </p:nvPr>
        </p:nvGraphicFramePr>
        <p:xfrm>
          <a:off x="4174781" y="3374827"/>
          <a:ext cx="1269074" cy="562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" name="Equation" r:id="rId89" imgW="2754630" imgH="1215390" progId="Equation.3">
                  <p:embed/>
                </p:oleObj>
              </mc:Choice>
              <mc:Fallback>
                <p:oleObj name="Equation" r:id="rId89" imgW="2754630" imgH="1215390" progId="Equation.3">
                  <p:embed/>
                  <p:pic>
                    <p:nvPicPr>
                      <p:cNvPr id="3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4781" y="3374827"/>
                        <a:ext cx="1269074" cy="5625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5">
            <a:extLst>
              <a:ext uri="{FF2B5EF4-FFF2-40B4-BE49-F238E27FC236}">
                <a16:creationId xmlns:a16="http://schemas.microsoft.com/office/drawing/2014/main" id="{8E07A3D7-849D-4E05-8E44-44A14CCA5869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750330891"/>
              </p:ext>
            </p:extLst>
          </p:nvPr>
        </p:nvGraphicFramePr>
        <p:xfrm>
          <a:off x="5543850" y="3370498"/>
          <a:ext cx="857585" cy="562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3" name="Equation" r:id="rId91" imgW="1862455" imgH="1215390" progId="Equation.3">
                  <p:embed/>
                </p:oleObj>
              </mc:Choice>
              <mc:Fallback>
                <p:oleObj name="Equation" r:id="rId91" imgW="1862455" imgH="1215390" progId="Equation.3">
                  <p:embed/>
                  <p:pic>
                    <p:nvPicPr>
                      <p:cNvPr id="3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850" y="3370498"/>
                        <a:ext cx="857585" cy="56257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2">
            <a:extLst>
              <a:ext uri="{FF2B5EF4-FFF2-40B4-BE49-F238E27FC236}">
                <a16:creationId xmlns:a16="http://schemas.microsoft.com/office/drawing/2014/main" id="{FC67B50B-593E-4729-9F42-961992ED6818}"/>
              </a:ext>
            </a:extLst>
          </p:cNvPr>
          <p:cNvGrpSpPr/>
          <p:nvPr/>
        </p:nvGrpSpPr>
        <p:grpSpPr bwMode="auto">
          <a:xfrm>
            <a:off x="574267" y="4673797"/>
            <a:ext cx="1860660" cy="460656"/>
            <a:chOff x="96" y="840"/>
            <a:chExt cx="1546" cy="357"/>
          </a:xfrm>
        </p:grpSpPr>
        <p:sp>
          <p:nvSpPr>
            <p:cNvPr id="60" name="Text Box 3">
              <a:extLst>
                <a:ext uri="{FF2B5EF4-FFF2-40B4-BE49-F238E27FC236}">
                  <a16:creationId xmlns:a16="http://schemas.microsoft.com/office/drawing/2014/main" id="{68887F33-D89C-4D55-8A47-6346E8224044}"/>
                </a:ext>
              </a:extLst>
            </p:cNvPr>
            <p:cNvSpPr txBox="1"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96" y="840"/>
              <a:ext cx="1546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当            时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</a:p>
          </p:txBody>
        </p:sp>
        <p:graphicFrame>
          <p:nvGraphicFramePr>
            <p:cNvPr id="61" name="Object 4">
              <a:extLst>
                <a:ext uri="{FF2B5EF4-FFF2-40B4-BE49-F238E27FC236}">
                  <a16:creationId xmlns:a16="http://schemas.microsoft.com/office/drawing/2014/main" id="{03EE1AB0-D5D6-480C-AC85-99AC1C4CB10E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52"/>
              </p:custDataLst>
              <p:extLst>
                <p:ext uri="{D42A27DB-BD31-4B8C-83A1-F6EECF244321}">
                  <p14:modId xmlns:p14="http://schemas.microsoft.com/office/powerpoint/2010/main" val="2665343562"/>
                </p:ext>
              </p:extLst>
            </p:nvPr>
          </p:nvGraphicFramePr>
          <p:xfrm>
            <a:off x="412" y="901"/>
            <a:ext cx="74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4" name="Equation" r:id="rId93" imgW="1594485" imgH="546100" progId="Equation.3">
                    <p:embed/>
                  </p:oleObj>
                </mc:Choice>
                <mc:Fallback>
                  <p:oleObj name="Equation" r:id="rId93" imgW="1594485" imgH="546100" progId="Equation.3">
                    <p:embed/>
                    <p:pic>
                      <p:nvPicPr>
                        <p:cNvPr id="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" y="901"/>
                          <a:ext cx="746" cy="25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" name="Object 5">
            <a:extLst>
              <a:ext uri="{FF2B5EF4-FFF2-40B4-BE49-F238E27FC236}">
                <a16:creationId xmlns:a16="http://schemas.microsoft.com/office/drawing/2014/main" id="{0AA9F5F8-8FA4-4CA1-8EC8-515CED8E2A69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1349997085"/>
              </p:ext>
            </p:extLst>
          </p:nvPr>
        </p:nvGraphicFramePr>
        <p:xfrm>
          <a:off x="2394947" y="4633827"/>
          <a:ext cx="878937" cy="52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" name="Equation" r:id="rId95" imgW="2040890" imgH="1215390" progId="Equation.3">
                  <p:embed/>
                </p:oleObj>
              </mc:Choice>
              <mc:Fallback>
                <p:oleObj name="Equation" r:id="rId95" imgW="2040890" imgH="121539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947" y="4633827"/>
                        <a:ext cx="878937" cy="5260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6">
            <a:extLst>
              <a:ext uri="{FF2B5EF4-FFF2-40B4-BE49-F238E27FC236}">
                <a16:creationId xmlns:a16="http://schemas.microsoft.com/office/drawing/2014/main" id="{0CF818F4-ACB4-43AB-AAB8-01D80569B680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3231362" y="4655135"/>
            <a:ext cx="121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64" name="Object 7">
            <a:extLst>
              <a:ext uri="{FF2B5EF4-FFF2-40B4-BE49-F238E27FC236}">
                <a16:creationId xmlns:a16="http://schemas.microsoft.com/office/drawing/2014/main" id="{3CEC0A03-4915-46B6-B13F-BB90F9D60315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955246003"/>
              </p:ext>
            </p:extLst>
          </p:nvPr>
        </p:nvGraphicFramePr>
        <p:xfrm>
          <a:off x="4110299" y="4634840"/>
          <a:ext cx="864622" cy="52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" name="Equation" r:id="rId97" imgW="2018665" imgH="1215390" progId="Equation.3">
                  <p:embed/>
                </p:oleObj>
              </mc:Choice>
              <mc:Fallback>
                <p:oleObj name="Equation" r:id="rId97" imgW="2018665" imgH="121539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299" y="4634840"/>
                        <a:ext cx="864622" cy="521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8">
            <a:extLst>
              <a:ext uri="{FF2B5EF4-FFF2-40B4-BE49-F238E27FC236}">
                <a16:creationId xmlns:a16="http://schemas.microsoft.com/office/drawing/2014/main" id="{71B08DED-C68F-487B-931C-FE89FC327B9D}"/>
              </a:ext>
            </a:extLst>
          </p:cNvPr>
          <p:cNvSpPr txBox="1"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020489" y="4671394"/>
            <a:ext cx="313123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故原幂级数绝对收敛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6" name="Text Box 9">
            <a:extLst>
              <a:ext uri="{FF2B5EF4-FFF2-40B4-BE49-F238E27FC236}">
                <a16:creationId xmlns:a16="http://schemas.microsoft.com/office/drawing/2014/main" id="{9233BAB3-CAA0-4985-B3A1-8234B5D441EA}"/>
              </a:ext>
            </a:extLst>
          </p:cNvPr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4952486" y="4671394"/>
            <a:ext cx="1173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也收敛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7" name="Text Box 10">
            <a:extLst>
              <a:ext uri="{FF2B5EF4-FFF2-40B4-BE49-F238E27FC236}">
                <a16:creationId xmlns:a16="http://schemas.microsoft.com/office/drawing/2014/main" id="{2D45D4B1-4173-41EA-99F3-F70723B1C6DF}"/>
              </a:ext>
            </a:extLst>
          </p:cNvPr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560120" y="5177688"/>
            <a:ext cx="198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反之</a:t>
            </a:r>
            <a:r>
              <a:rPr lang="en-US" altLang="zh-CN" sz="2400" b="1" dirty="0">
                <a:highlight>
                  <a:srgbClr val="FF0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若当</a:t>
            </a:r>
          </a:p>
        </p:txBody>
      </p:sp>
      <p:graphicFrame>
        <p:nvGraphicFramePr>
          <p:cNvPr id="71" name="Object 11">
            <a:extLst>
              <a:ext uri="{FF2B5EF4-FFF2-40B4-BE49-F238E27FC236}">
                <a16:creationId xmlns:a16="http://schemas.microsoft.com/office/drawing/2014/main" id="{FD6B43D8-746C-47B8-864B-D9F875559919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2813723031"/>
              </p:ext>
            </p:extLst>
          </p:nvPr>
        </p:nvGraphicFramePr>
        <p:xfrm>
          <a:off x="2044093" y="5269719"/>
          <a:ext cx="585417" cy="295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" name="Equation" r:id="rId99" imgW="1070610" imgH="523875" progId="Equation.3">
                  <p:embed/>
                </p:oleObj>
              </mc:Choice>
              <mc:Fallback>
                <p:oleObj name="Equation" r:id="rId99" imgW="1070610" imgH="523875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093" y="5269719"/>
                        <a:ext cx="585417" cy="2959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Box 12">
            <a:extLst>
              <a:ext uri="{FF2B5EF4-FFF2-40B4-BE49-F238E27FC236}">
                <a16:creationId xmlns:a16="http://schemas.microsoft.com/office/drawing/2014/main" id="{3891377A-F559-43BE-BF69-60ACE192D62C}"/>
              </a:ext>
            </a:extLst>
          </p:cNvPr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634740" y="5186578"/>
            <a:ext cx="2468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时该幂级数发散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77" name="Text Box 13">
            <a:extLst>
              <a:ext uri="{FF2B5EF4-FFF2-40B4-BE49-F238E27FC236}">
                <a16:creationId xmlns:a16="http://schemas.microsoft.com/office/drawing/2014/main" id="{E183EABD-0464-4DD7-BF4B-64C146673CB3}"/>
              </a:ext>
            </a:extLst>
          </p:cNvPr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4951274" y="5177585"/>
            <a:ext cx="2697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下面用反证法证之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5" name="Text Box 14">
            <a:extLst>
              <a:ext uri="{FF2B5EF4-FFF2-40B4-BE49-F238E27FC236}">
                <a16:creationId xmlns:a16="http://schemas.microsoft.com/office/drawing/2014/main" id="{9F5E3452-FE0F-48AA-969E-7EE94463A62A}"/>
              </a:ext>
            </a:extLst>
          </p:cNvPr>
          <p:cNvSpPr txBox="1"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952480" y="5849200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假设有一点</a:t>
            </a:r>
          </a:p>
        </p:txBody>
      </p:sp>
      <p:graphicFrame>
        <p:nvGraphicFramePr>
          <p:cNvPr id="97" name="Object 15">
            <a:extLst>
              <a:ext uri="{FF2B5EF4-FFF2-40B4-BE49-F238E27FC236}">
                <a16:creationId xmlns:a16="http://schemas.microsoft.com/office/drawing/2014/main" id="{DB242FED-0A18-40F1-BED8-86713D97EFF1}"/>
              </a:ext>
            </a:extLst>
          </p:cNvPr>
          <p:cNvGraphicFramePr>
            <a:graphicFrameLocks noChangeAspect="1"/>
          </p:cNvGraphicFramePr>
          <p:nvPr>
            <p:custDataLst>
              <p:tags r:id="rId47"/>
            </p:custDataLst>
            <p:extLst>
              <p:ext uri="{D42A27DB-BD31-4B8C-83A1-F6EECF244321}">
                <p14:modId xmlns:p14="http://schemas.microsoft.com/office/powerpoint/2010/main" val="1620022034"/>
              </p:ext>
            </p:extLst>
          </p:nvPr>
        </p:nvGraphicFramePr>
        <p:xfrm>
          <a:off x="2617207" y="5815006"/>
          <a:ext cx="321310" cy="455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" name="公式" r:id="rId101" imgW="178435" imgH="256540" progId="Equation.3">
                  <p:embed/>
                </p:oleObj>
              </mc:Choice>
              <mc:Fallback>
                <p:oleObj name="公式" r:id="rId101" imgW="178435" imgH="256540" progId="Equation.3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207" y="5815006"/>
                        <a:ext cx="321310" cy="4559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16">
            <a:extLst>
              <a:ext uri="{FF2B5EF4-FFF2-40B4-BE49-F238E27FC236}">
                <a16:creationId xmlns:a16="http://schemas.microsoft.com/office/drawing/2014/main" id="{31075913-59AE-48D0-B5E2-62FB397D65F9}"/>
              </a:ext>
            </a:extLst>
          </p:cNvPr>
          <p:cNvGraphicFramePr>
            <a:graphicFrameLocks noChangeAspect="1"/>
          </p:cNvGraphicFramePr>
          <p:nvPr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3281885313"/>
              </p:ext>
            </p:extLst>
          </p:nvPr>
        </p:nvGraphicFramePr>
        <p:xfrm>
          <a:off x="3699175" y="5923521"/>
          <a:ext cx="985422" cy="31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" name="Equation" r:id="rId103" imgW="1739900" imgH="546100" progId="Equation.3">
                  <p:embed/>
                </p:oleObj>
              </mc:Choice>
              <mc:Fallback>
                <p:oleObj name="Equation" r:id="rId103" imgW="1739900" imgH="546100" progId="Equation.3">
                  <p:embed/>
                  <p:pic>
                    <p:nvPicPr>
                      <p:cNvPr id="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9175" y="5923521"/>
                        <a:ext cx="985422" cy="3117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 Box 22">
            <a:extLst>
              <a:ext uri="{FF2B5EF4-FFF2-40B4-BE49-F238E27FC236}">
                <a16:creationId xmlns:a16="http://schemas.microsoft.com/office/drawing/2014/main" id="{BE49475A-666D-4CDE-A7CE-0559809CDC0A}"/>
              </a:ext>
            </a:extLst>
          </p:cNvPr>
          <p:cNvSpPr txBox="1"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2927330" y="5849200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</a:p>
        </p:txBody>
      </p:sp>
      <p:sp>
        <p:nvSpPr>
          <p:cNvPr id="106" name="Text Box 23">
            <a:extLst>
              <a:ext uri="{FF2B5EF4-FFF2-40B4-BE49-F238E27FC236}">
                <a16:creationId xmlns:a16="http://schemas.microsoft.com/office/drawing/2014/main" id="{C112EE89-AB05-4675-AA25-12A6B174A41A}"/>
              </a:ext>
            </a:extLst>
          </p:cNvPr>
          <p:cNvSpPr txBox="1"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4676954" y="5841258"/>
            <a:ext cx="23375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且使级数收敛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85" grpId="0" bldLvl="0" animBg="1"/>
      <p:bldP spid="86" grpId="0" bldLvl="0" animBg="1"/>
      <p:bldP spid="91" grpId="0" autoUpdateAnimBg="0"/>
      <p:bldP spid="92" grpId="0" autoUpdateAnimBg="0"/>
      <p:bldP spid="93" grpId="0" autoUpdateAnimBg="0"/>
      <p:bldP spid="98" grpId="0" autoUpdateAnimBg="0"/>
      <p:bldP spid="101" grpId="0" autoUpdateAnimBg="0"/>
      <p:bldP spid="102" grpId="0" autoUpdateAnimBg="0"/>
      <p:bldP spid="107" grpId="0" autoUpdateAnimBg="0"/>
      <p:bldP spid="108" grpId="0" autoUpdateAnimBg="0"/>
      <p:bldP spid="109" grpId="0" autoUpdateAnimBg="0"/>
      <p:bldP spid="110" grpId="0" autoUpdateAnimBg="0"/>
      <p:bldP spid="115" grpId="0" autoUpdateAnimBg="0"/>
      <p:bldP spid="116" grpId="0" autoUpdateAnimBg="0"/>
      <p:bldP spid="119" grpId="0" autoUpdateAnimBg="0"/>
      <p:bldP spid="120" grpId="0" autoUpdateAnimBg="0"/>
      <p:bldP spid="121" grpId="0" bldLvl="0" animBg="1"/>
      <p:bldP spid="55" grpId="0" autoUpdateAnimBg="0"/>
      <p:bldP spid="63" grpId="0" autoUpdateAnimBg="0"/>
      <p:bldP spid="65" grpId="0" autoUpdateAnimBg="0"/>
      <p:bldP spid="66" grpId="0" build="p" autoUpdateAnimBg="0" advAuto="0"/>
      <p:bldP spid="67" grpId="0" build="p" autoUpdateAnimBg="0"/>
      <p:bldP spid="75" grpId="0" build="p" autoUpdateAnimBg="0" advAuto="0"/>
      <p:bldP spid="77" grpId="0" build="p" autoUpdateAnimBg="0"/>
      <p:bldP spid="95" grpId="0" autoUpdateAnimBg="0"/>
      <p:bldP spid="104" grpId="0" autoUpdateAnimBg="0"/>
      <p:bldP spid="106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MyM2M2OTBlYTg2Y2NhYTI0YTc1NGVhMzNhNmM4N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90.5433070866143,&quot;width&quot;:1440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1365</TotalTime>
  <Words>3782</Words>
  <Application>Microsoft Office PowerPoint</Application>
  <PresentationFormat>全屏显示(4:3)</PresentationFormat>
  <Paragraphs>780</Paragraphs>
  <Slides>55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55</vt:i4>
      </vt:variant>
    </vt:vector>
  </HeadingPairs>
  <TitlesOfParts>
    <vt:vector size="75" baseType="lpstr">
      <vt:lpstr>等线</vt:lpstr>
      <vt:lpstr>等线 Light</vt:lpstr>
      <vt:lpstr>黑体</vt:lpstr>
      <vt:lpstr>华文琥珀</vt:lpstr>
      <vt:lpstr>楷体</vt:lpstr>
      <vt:lpstr>楷体_GB2312</vt:lpstr>
      <vt:lpstr>隶书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主题2</vt:lpstr>
      <vt:lpstr>1_主题2</vt:lpstr>
      <vt:lpstr>Equation</vt:lpstr>
      <vt:lpstr>公式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939</cp:revision>
  <dcterms:created xsi:type="dcterms:W3CDTF">2024-02-19T04:55:00Z</dcterms:created>
  <dcterms:modified xsi:type="dcterms:W3CDTF">2024-03-20T01:47:55Z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E86C26299D614082BF11D05A507AE226_13</vt:lpwstr>
  </property>
  <property fmtid="{D5CDD505-2E9C-101B-9397-08002B2CF9AE}" pid="3" name="KSOProductBuildVer">
    <vt:lpwstr>2052-12.1.0.15946</vt:lpwstr>
  </property>
</Properties>
</file>